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4F9B3-822E-5D9B-43F4-E0CD30011C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18933-AD6E-FCEC-B621-D132B0E57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1D47F-244B-C8BA-CCE9-DB70C992B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75FB6-E253-C52A-76D5-FE26C44E8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618BA-6E67-3C80-EE27-1B22721A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3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DC325-685D-9765-06D7-D7EECACCD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BA13ED-A6DD-7107-1698-D9D466958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80CE0-AACB-67E8-5FA8-499FA2D80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ECBE8-D1D7-B266-28EF-B69CF3A72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AF37E-42AA-8F9E-B8D5-2B2485C43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7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DC3EBD-A43F-E130-8602-8B94D8D79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4B7B6-B57E-9636-B5E8-270FAB9C2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166BC-A1E0-7363-156D-8EA3D205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F9657-A92E-C76F-C7EA-76861E7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5E8C3-6330-7B0B-F7A7-75E474AE9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9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C6A3-253D-84E6-D20F-B49A2354B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3D708-A161-4D98-2FB8-DE37BA2F9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BAC51-AF7E-ADDB-CD23-49415A399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49DD5-546F-56C9-B2F7-4805D2E5D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EF0A7-5358-3683-F209-2F62535A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40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8E789-763D-1B49-A742-C73DECDC3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B2B7B-A959-A9A2-F703-C267E6D87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6684C-6378-F5A7-F122-6576466E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709CA-FB24-4EF3-32C5-67528595C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7CD3E-F9A5-0F3B-349F-7F76A1E21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5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F126A-B287-6FAE-9774-E680156DB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976DE-6B74-201A-CE64-433C760727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98BB9-67C3-D6BA-97E9-875742BA2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DAC3BC-19A8-40FD-0197-4E83A1E11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468E7-8466-CCF1-4669-CAC6B0ADE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D2C91-AD53-B2B0-44EA-D2AB194A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3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59947-4F6D-BC1A-5D46-B7C30099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26156-51E9-99A5-DEAB-A1AAC7311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F9626-7E58-14EC-548A-7FB1AF8C2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3AE42-A012-D2C5-EF02-89C8EABE7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FD6C83-86C9-5ECA-CDD3-3150FF6A4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F1724-C45E-FA10-CADB-36EE2448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FD60F5-AE81-5F04-D53C-A9D236BE8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B5CFFE-42FE-3DD5-7EBD-609288AB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5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BA69B-6584-7C96-83B2-116989D70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B7E44B-71C2-3AAB-7793-3B28701F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93D2A-3A79-7E66-46A9-F7F0A5C9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2DAE18-E633-9678-E1C4-DAC5B5E43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5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80E34E-270A-5B33-4B42-4AD8C1C43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A3C1F6-084E-5289-DBE1-55628B289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71C87-8291-F5C5-4E44-AACA927E4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4454D-9284-8FFA-6833-F660F8AC2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D2266-1B85-8367-BD1A-D8C0600AF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00EB4-314E-B3AD-13A1-600170330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70E2F-509F-CAD7-35BB-E741B89D6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E2821-FE19-3ABF-1562-CE56F7A0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35318-CDB8-2303-0DE1-CCAAA35F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9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566F1-D4B5-5FEF-34CF-45ED726AE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C54F28-B3E9-D1EA-0033-81F8D073CD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369EEF-1215-D1FE-183C-62BEA0799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8CE2B1-A44D-936A-F1EB-1C633E7C4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BD00A-FF5F-57DC-1367-211ACC55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9079C-18F7-F621-00CB-3FDE77502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6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A6CF52-5492-7E0E-7C38-8AD7F25A4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0DA2D-62AB-06B3-F81F-09954E37A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028B7-3EEA-CCA7-AFF0-7B86867DA5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5093B-00A9-4494-BDBD-0B77D3481BA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B62B1-5868-0893-46EC-957B2DAF8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68A8A-87DD-1F62-BB5E-5C3889424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1F02-D356-40DD-98B6-790DF857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avoris.latimore@fultoncountyga.gov" TargetMode="External"/><Relationship Id="rId2" Type="http://schemas.openxmlformats.org/officeDocument/2006/relationships/hyperlink" Target="tel:%20404-465-6595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16C2A-5822-D75B-41BF-343429BB7D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FULTON COUNTY SHERIFF’S OFFICE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D8B10-8E66-85BA-A139-FD4CDE7D80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1885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15766-CF7C-4039-A2CD-82B4C45FB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COURTROOM RESPONSIBIITIES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D0F1F-D022-4282-B56F-E5CE39E8B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Inspect the courtroom including adjacent areas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Maintain safety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Monitor and control entry into the courtroom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Maintain courtroom decorum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Execute warrants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Observe courtroom activity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091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8FD22-6673-497E-A6D6-475933BA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COURTROOM RESPONSIBIITIES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52D99-5057-4C0B-AD39-2847437A0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Prevent witness discussion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Designate seating for media personnel and law enforcement officers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Follow Procedures 7.02 Escape Apprehension, in the event of an escape or attempted escape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Contact Judge, Prosecuting Attorney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Additional Security measures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Assign Spectator Seating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Separate disruptive individuals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SWAT and/or Protective Measures personnel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54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510A0-3DCC-483B-A705-5725582A4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COURTROOM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01C40-586E-43DD-9E60-60DC610F0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 Judge, Prosecuting Attorney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Additional Security measures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Assign Spectator Seating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Separate disruptive individuals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SWAT and/or Protective Measures personnel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98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C9A9A-AA0D-45AC-A35A-36EB793FD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Detainee Movement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E9101-1B01-451B-81C4-059748C17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Assist unloading inmates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Restraining devices in detention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Inmates handcuffed outside of detention and holding cells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Waist chains are 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option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 to 1 ratio when escorting inmates/maximum of 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784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57A24-CECD-4322-BF42-40E41D13E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UNUSUAL OCCURENCES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154CA-6538-49F0-B1B1-82C2D85C9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Medical Emergencies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Hostage/Barricade Situations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Civil Disturbance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Fire/Natural Disaster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Bomb Threats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Evacuation Procedures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278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6922AA-67EB-53F6-BA5D-77B33E24646A}"/>
              </a:ext>
            </a:extLst>
          </p:cNvPr>
          <p:cNvSpPr txBox="1"/>
          <p:nvPr/>
        </p:nvSpPr>
        <p:spPr>
          <a:xfrm>
            <a:off x="0" y="980489"/>
            <a:ext cx="11636943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757679"/>
                </a:solidFill>
                <a:effectLst/>
                <a:latin typeface="lato" panose="020F0502020204030204" pitchFamily="34" charset="0"/>
              </a:rPr>
              <a:t>This exciting, educational, and FREE 6-week program gives you an inside look at the day-to-day functions of the Fulton County Sheriff’s Office. Through a mix of classroom, hands-on training, and Question/Answer sessions, you’ll learn about:</a:t>
            </a:r>
          </a:p>
          <a:p>
            <a:pPr algn="l"/>
            <a:endParaRPr lang="en-US" b="0" i="0" dirty="0">
              <a:solidFill>
                <a:srgbClr val="757679"/>
              </a:solidFill>
              <a:effectLst/>
              <a:latin typeface="lato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Sheriff’s Office responsibilities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Jail Operations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FCSO History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Firearm Simulations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Defensive Tactics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CPR Basics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Warrant Services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VIPER (Violent Incident Prevention Enforcement Response) Reserve Unit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Specialized Units including; SWAT, K9, Motors, Criminal Investigations, Sex Offender, Drones, and Traffic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757679"/>
              </a:solidFill>
              <a:latin typeface="inheri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757679"/>
              </a:solidFill>
              <a:effectLst/>
              <a:latin typeface="inheri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757679"/>
              </a:solidFill>
              <a:latin typeface="inherit"/>
            </a:endParaRPr>
          </a:p>
          <a:p>
            <a:pPr algn="l"/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                                                                  CONTACT</a:t>
            </a:r>
          </a:p>
          <a:p>
            <a:pPr algn="l"/>
            <a:r>
              <a:rPr lang="en-US" dirty="0">
                <a:solidFill>
                  <a:srgbClr val="757679"/>
                </a:solidFill>
                <a:latin typeface="inherit"/>
              </a:rPr>
              <a:t>Captain </a:t>
            </a:r>
            <a:r>
              <a:rPr lang="en-US" b="0" i="0" dirty="0" err="1">
                <a:solidFill>
                  <a:srgbClr val="757679"/>
                </a:solidFill>
                <a:effectLst/>
                <a:latin typeface="inherit"/>
              </a:rPr>
              <a:t>Ravoris</a:t>
            </a:r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 Latimore @ </a:t>
            </a:r>
            <a:r>
              <a:rPr lang="en-US" b="0" i="0" u="none" strike="noStrike" dirty="0">
                <a:solidFill>
                  <a:srgbClr val="007BFF"/>
                </a:solidFill>
                <a:effectLst/>
                <a:latin typeface="inherit"/>
                <a:hlinkClick r:id="rId2"/>
              </a:rPr>
              <a:t>404-465-6595</a:t>
            </a:r>
            <a:r>
              <a:rPr lang="en-US" b="0" i="0" dirty="0">
                <a:solidFill>
                  <a:srgbClr val="757679"/>
                </a:solidFill>
                <a:effectLst/>
                <a:latin typeface="inherit"/>
              </a:rPr>
              <a:t> or </a:t>
            </a:r>
            <a:r>
              <a:rPr lang="en-US" b="0" i="0" u="none" strike="noStrike" dirty="0">
                <a:solidFill>
                  <a:srgbClr val="007BFF"/>
                </a:solidFill>
                <a:effectLst/>
                <a:latin typeface="inherit"/>
                <a:hlinkClick r:id="rId3"/>
              </a:rPr>
              <a:t>Ravoris.latimore@fultoncountyga.gov</a:t>
            </a:r>
            <a:endParaRPr lang="en-US" b="0" i="0" dirty="0">
              <a:solidFill>
                <a:srgbClr val="757679"/>
              </a:solidFill>
              <a:effectLst/>
              <a:latin typeface="inherit"/>
            </a:endParaRPr>
          </a:p>
          <a:p>
            <a:br>
              <a:rPr lang="en-US" b="0" i="0" dirty="0">
                <a:solidFill>
                  <a:srgbClr val="757679"/>
                </a:solidFill>
                <a:effectLst/>
                <a:latin typeface="inherit"/>
              </a:rPr>
            </a:br>
            <a:endParaRPr lang="en-US" b="0" i="0" dirty="0">
              <a:solidFill>
                <a:srgbClr val="757679"/>
              </a:solidFill>
              <a:effectLst/>
              <a:latin typeface="inheri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57679"/>
                </a:solidFill>
                <a:latin typeface="inherit"/>
              </a:rPr>
              <a:t>FCSOGA.ORG/</a:t>
            </a:r>
            <a:r>
              <a:rPr lang="en-US" dirty="0" err="1">
                <a:solidFill>
                  <a:srgbClr val="757679"/>
                </a:solidFill>
                <a:latin typeface="inherit"/>
              </a:rPr>
              <a:t>citizens_academy</a:t>
            </a:r>
            <a:endParaRPr lang="en-US" b="0" i="0" dirty="0">
              <a:solidFill>
                <a:srgbClr val="757679"/>
              </a:solidFill>
              <a:effectLst/>
              <a:latin typeface="inheri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89EA5B-9886-4972-AE8B-7199F1679C17}"/>
              </a:ext>
            </a:extLst>
          </p:cNvPr>
          <p:cNvSpPr txBox="1"/>
          <p:nvPr/>
        </p:nvSpPr>
        <p:spPr>
          <a:xfrm>
            <a:off x="3405930" y="318674"/>
            <a:ext cx="512777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/>
              <a:t>CITIZENS ACADEMY</a:t>
            </a:r>
          </a:p>
        </p:txBody>
      </p:sp>
    </p:spTree>
    <p:extLst>
      <p:ext uri="{BB962C8B-B14F-4D97-AF65-F5344CB8AC3E}">
        <p14:creationId xmlns:p14="http://schemas.microsoft.com/office/powerpoint/2010/main" val="2843587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268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inherit</vt:lpstr>
      <vt:lpstr>lato</vt:lpstr>
      <vt:lpstr>Office Theme</vt:lpstr>
      <vt:lpstr>FULTON COUNTY SHERIFF’S OFFICE</vt:lpstr>
      <vt:lpstr>COURTROOM RESPONSIBIITIES</vt:lpstr>
      <vt:lpstr>COURTROOM RESPONSIBIITIES</vt:lpstr>
      <vt:lpstr>COURTROOM RESPONSIBILITIES</vt:lpstr>
      <vt:lpstr>Detainee Movement Process</vt:lpstr>
      <vt:lpstr>UNUSUAL OCCURENCES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FULTON COUNTY SHERIFF’S OFFICE</dc:title>
  <dc:creator>SHERITA MATTOX</dc:creator>
  <cp:lastModifiedBy>Mattox, Sherita</cp:lastModifiedBy>
  <cp:revision>4</cp:revision>
  <dcterms:created xsi:type="dcterms:W3CDTF">2023-11-14T01:38:09Z</dcterms:created>
  <dcterms:modified xsi:type="dcterms:W3CDTF">2023-11-16T21:45:31Z</dcterms:modified>
</cp:coreProperties>
</file>