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5"/>
  </p:notesMasterIdLst>
  <p:sldIdLst>
    <p:sldId id="547" r:id="rId2"/>
    <p:sldId id="260" r:id="rId3"/>
    <p:sldId id="261" r:id="rId4"/>
    <p:sldId id="561" r:id="rId5"/>
    <p:sldId id="562" r:id="rId6"/>
    <p:sldId id="550" r:id="rId7"/>
    <p:sldId id="277" r:id="rId8"/>
    <p:sldId id="263" r:id="rId9"/>
    <p:sldId id="551" r:id="rId10"/>
    <p:sldId id="552" r:id="rId11"/>
    <p:sldId id="259" r:id="rId12"/>
    <p:sldId id="264" r:id="rId13"/>
    <p:sldId id="554" r:id="rId14"/>
    <p:sldId id="320" r:id="rId15"/>
    <p:sldId id="329" r:id="rId16"/>
    <p:sldId id="362" r:id="rId17"/>
    <p:sldId id="344" r:id="rId18"/>
    <p:sldId id="348" r:id="rId19"/>
    <p:sldId id="349" r:id="rId20"/>
    <p:sldId id="558" r:id="rId21"/>
    <p:sldId id="370" r:id="rId22"/>
    <p:sldId id="371" r:id="rId23"/>
    <p:sldId id="374" r:id="rId24"/>
    <p:sldId id="376" r:id="rId25"/>
    <p:sldId id="380" r:id="rId26"/>
    <p:sldId id="381" r:id="rId27"/>
    <p:sldId id="383" r:id="rId28"/>
    <p:sldId id="559" r:id="rId29"/>
    <p:sldId id="560" r:id="rId30"/>
    <p:sldId id="414" r:id="rId31"/>
    <p:sldId id="563" r:id="rId32"/>
    <p:sldId id="412" r:id="rId33"/>
    <p:sldId id="444" r:id="rId34"/>
  </p:sldIdLst>
  <p:sldSz cx="18288000" cy="10287000"/>
  <p:notesSz cx="18288000" cy="10287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CF887-AB3F-407F-8F48-1F3ABB07A96D}" v="67" dt="2023-11-15T21:41:58.23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44" autoAdjust="0"/>
  </p:normalViewPr>
  <p:slideViewPr>
    <p:cSldViewPr>
      <p:cViewPr>
        <p:scale>
          <a:sx n="40" d="100"/>
          <a:sy n="40" d="100"/>
        </p:scale>
        <p:origin x="402" y="1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42DA52-13EB-4623-B95F-3648AE36EE7D}"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A37D895F-B887-42A8-AE6C-29511B3C79CF}">
      <dgm:prSet/>
      <dgm:spPr/>
      <dgm:t>
        <a:bodyPr/>
        <a:lstStyle/>
        <a:p>
          <a:r>
            <a:rPr lang="en-US" b="1" dirty="0">
              <a:latin typeface="Times New Roman" panose="02020603050405020304" pitchFamily="18" charset="0"/>
              <a:cs typeface="Times New Roman" panose="02020603050405020304" pitchFamily="18" charset="0"/>
            </a:rPr>
            <a:t>Dependency allegations for youth under the age of 18.</a:t>
          </a:r>
          <a:endParaRPr lang="en-US" dirty="0">
            <a:latin typeface="Times New Roman" panose="02020603050405020304" pitchFamily="18" charset="0"/>
            <a:cs typeface="Times New Roman" panose="02020603050405020304" pitchFamily="18" charset="0"/>
          </a:endParaRPr>
        </a:p>
      </dgm:t>
    </dgm:pt>
    <dgm:pt modelId="{C2E5CCC6-1DF0-494C-B293-1EAFA1FAFF7E}" type="parTrans" cxnId="{F46AC5F1-88BF-4F60-A269-F76F13C8CAB7}">
      <dgm:prSet/>
      <dgm:spPr/>
      <dgm:t>
        <a:bodyPr/>
        <a:lstStyle/>
        <a:p>
          <a:endParaRPr lang="en-US"/>
        </a:p>
      </dgm:t>
    </dgm:pt>
    <dgm:pt modelId="{6DB92637-169D-4B27-97F9-5F4FA9B3E3C2}" type="sibTrans" cxnId="{F46AC5F1-88BF-4F60-A269-F76F13C8CAB7}">
      <dgm:prSet/>
      <dgm:spPr/>
      <dgm:t>
        <a:bodyPr/>
        <a:lstStyle/>
        <a:p>
          <a:endParaRPr lang="en-US"/>
        </a:p>
      </dgm:t>
    </dgm:pt>
    <dgm:pt modelId="{B6849A5A-022C-41E9-B4F5-6FDC3315C7FB}">
      <dgm:prSet/>
      <dgm:spPr/>
      <dgm:t>
        <a:bodyPr/>
        <a:lstStyle/>
        <a:p>
          <a:r>
            <a:rPr lang="en-US" b="1" dirty="0">
              <a:latin typeface="Times New Roman" panose="02020603050405020304" pitchFamily="18" charset="0"/>
              <a:cs typeface="Times New Roman" panose="02020603050405020304" pitchFamily="18" charset="0"/>
            </a:rPr>
            <a:t>Children in Need of Services for youth under the age of 18.</a:t>
          </a:r>
          <a:endParaRPr lang="en-US" dirty="0">
            <a:latin typeface="Times New Roman" panose="02020603050405020304" pitchFamily="18" charset="0"/>
            <a:cs typeface="Times New Roman" panose="02020603050405020304" pitchFamily="18" charset="0"/>
          </a:endParaRPr>
        </a:p>
      </dgm:t>
    </dgm:pt>
    <dgm:pt modelId="{0326D088-C447-43F9-8AF7-D87C03265EDA}" type="parTrans" cxnId="{5E31D2AB-A98F-4D53-90F2-7EA214472945}">
      <dgm:prSet/>
      <dgm:spPr/>
      <dgm:t>
        <a:bodyPr/>
        <a:lstStyle/>
        <a:p>
          <a:endParaRPr lang="en-US"/>
        </a:p>
      </dgm:t>
    </dgm:pt>
    <dgm:pt modelId="{0AC7C683-FA84-4ED9-B2A1-160B8A427E98}" type="sibTrans" cxnId="{5E31D2AB-A98F-4D53-90F2-7EA214472945}">
      <dgm:prSet/>
      <dgm:spPr/>
      <dgm:t>
        <a:bodyPr/>
        <a:lstStyle/>
        <a:p>
          <a:endParaRPr lang="en-US"/>
        </a:p>
      </dgm:t>
    </dgm:pt>
    <dgm:pt modelId="{002F0511-1EFB-4045-AEA6-C5838AA42994}">
      <dgm:prSet/>
      <dgm:spPr/>
      <dgm:t>
        <a:bodyPr/>
        <a:lstStyle/>
        <a:p>
          <a:r>
            <a:rPr lang="en-US" b="1" dirty="0">
              <a:latin typeface="Times New Roman" panose="02020603050405020304" pitchFamily="18" charset="0"/>
              <a:cs typeface="Times New Roman" panose="02020603050405020304" pitchFamily="18" charset="0"/>
            </a:rPr>
            <a:t>Traffic Violations for youth under the age of 17.</a:t>
          </a:r>
          <a:endParaRPr lang="en-US" dirty="0">
            <a:latin typeface="Times New Roman" panose="02020603050405020304" pitchFamily="18" charset="0"/>
            <a:cs typeface="Times New Roman" panose="02020603050405020304" pitchFamily="18" charset="0"/>
          </a:endParaRPr>
        </a:p>
      </dgm:t>
    </dgm:pt>
    <dgm:pt modelId="{2745BCB5-A7CB-4941-855B-63327856EF8D}" type="parTrans" cxnId="{CB38F468-26BE-4012-B35C-2ABEC6BED670}">
      <dgm:prSet/>
      <dgm:spPr/>
      <dgm:t>
        <a:bodyPr/>
        <a:lstStyle/>
        <a:p>
          <a:endParaRPr lang="en-US"/>
        </a:p>
      </dgm:t>
    </dgm:pt>
    <dgm:pt modelId="{050D700B-F453-4B1E-8746-462AD9A413C2}" type="sibTrans" cxnId="{CB38F468-26BE-4012-B35C-2ABEC6BED670}">
      <dgm:prSet/>
      <dgm:spPr/>
      <dgm:t>
        <a:bodyPr/>
        <a:lstStyle/>
        <a:p>
          <a:endParaRPr lang="en-US"/>
        </a:p>
      </dgm:t>
    </dgm:pt>
    <dgm:pt modelId="{85A976CB-6E55-462C-82D5-B3C7FA278BA8}">
      <dgm:prSet/>
      <dgm:spPr/>
      <dgm:t>
        <a:bodyPr/>
        <a:lstStyle/>
        <a:p>
          <a:r>
            <a:rPr lang="en-US" b="1" dirty="0">
              <a:latin typeface="Times New Roman" panose="02020603050405020304" pitchFamily="18" charset="0"/>
              <a:cs typeface="Times New Roman" panose="02020603050405020304" pitchFamily="18" charset="0"/>
            </a:rPr>
            <a:t>Delinquent matters for youth under the age of 17.</a:t>
          </a:r>
          <a:endParaRPr lang="en-US" dirty="0">
            <a:latin typeface="Times New Roman" panose="02020603050405020304" pitchFamily="18" charset="0"/>
            <a:cs typeface="Times New Roman" panose="02020603050405020304" pitchFamily="18" charset="0"/>
          </a:endParaRPr>
        </a:p>
      </dgm:t>
    </dgm:pt>
    <dgm:pt modelId="{FE0F3B14-F5EF-43A7-BFE3-66768D36B8EA}" type="parTrans" cxnId="{FD193485-91B8-4A4B-A693-ECFA9816CA42}">
      <dgm:prSet/>
      <dgm:spPr/>
      <dgm:t>
        <a:bodyPr/>
        <a:lstStyle/>
        <a:p>
          <a:endParaRPr lang="en-US"/>
        </a:p>
      </dgm:t>
    </dgm:pt>
    <dgm:pt modelId="{295E5CF1-8CA3-466D-86FB-FDCB3486C7CF}" type="sibTrans" cxnId="{FD193485-91B8-4A4B-A693-ECFA9816CA42}">
      <dgm:prSet/>
      <dgm:spPr/>
      <dgm:t>
        <a:bodyPr/>
        <a:lstStyle/>
        <a:p>
          <a:endParaRPr lang="en-US"/>
        </a:p>
      </dgm:t>
    </dgm:pt>
    <dgm:pt modelId="{E0B0993D-108A-44C8-831B-49E5F25C7613}" type="pres">
      <dgm:prSet presAssocID="{0542DA52-13EB-4623-B95F-3648AE36EE7D}" presName="Name0" presStyleCnt="0">
        <dgm:presLayoutVars>
          <dgm:dir/>
          <dgm:resizeHandles/>
        </dgm:presLayoutVars>
      </dgm:prSet>
      <dgm:spPr/>
    </dgm:pt>
    <dgm:pt modelId="{EF00A571-FF4F-45BB-8E3D-75347DBBE530}" type="pres">
      <dgm:prSet presAssocID="{A37D895F-B887-42A8-AE6C-29511B3C79CF}" presName="compNode" presStyleCnt="0"/>
      <dgm:spPr/>
    </dgm:pt>
    <dgm:pt modelId="{464F9E63-EB62-461C-AC71-AFB7E7C3BA8D}" type="pres">
      <dgm:prSet presAssocID="{A37D895F-B887-42A8-AE6C-29511B3C79CF}" presName="dummyConnPt" presStyleCnt="0"/>
      <dgm:spPr/>
    </dgm:pt>
    <dgm:pt modelId="{7A4421BD-95DD-4C51-998C-C8A4DD9DC607}" type="pres">
      <dgm:prSet presAssocID="{A37D895F-B887-42A8-AE6C-29511B3C79CF}" presName="node" presStyleLbl="node1" presStyleIdx="0" presStyleCnt="4">
        <dgm:presLayoutVars>
          <dgm:bulletEnabled val="1"/>
        </dgm:presLayoutVars>
      </dgm:prSet>
      <dgm:spPr/>
    </dgm:pt>
    <dgm:pt modelId="{DB119F95-22FA-4EFE-9042-42A5FA8DB4E2}" type="pres">
      <dgm:prSet presAssocID="{6DB92637-169D-4B27-97F9-5F4FA9B3E3C2}" presName="sibTrans" presStyleLbl="bgSibTrans2D1" presStyleIdx="0" presStyleCnt="3"/>
      <dgm:spPr/>
    </dgm:pt>
    <dgm:pt modelId="{1C8E0DBE-D3A9-4BE0-A2D9-3907CF095F8B}" type="pres">
      <dgm:prSet presAssocID="{B6849A5A-022C-41E9-B4F5-6FDC3315C7FB}" presName="compNode" presStyleCnt="0"/>
      <dgm:spPr/>
    </dgm:pt>
    <dgm:pt modelId="{5ABE9BA2-0A14-42AD-A880-2C93435249BE}" type="pres">
      <dgm:prSet presAssocID="{B6849A5A-022C-41E9-B4F5-6FDC3315C7FB}" presName="dummyConnPt" presStyleCnt="0"/>
      <dgm:spPr/>
    </dgm:pt>
    <dgm:pt modelId="{59BE807F-B73A-4835-8D3D-F9FE3ADEB1C4}" type="pres">
      <dgm:prSet presAssocID="{B6849A5A-022C-41E9-B4F5-6FDC3315C7FB}" presName="node" presStyleLbl="node1" presStyleIdx="1" presStyleCnt="4">
        <dgm:presLayoutVars>
          <dgm:bulletEnabled val="1"/>
        </dgm:presLayoutVars>
      </dgm:prSet>
      <dgm:spPr/>
    </dgm:pt>
    <dgm:pt modelId="{43559C07-8C56-49DB-8235-41611C78AEFE}" type="pres">
      <dgm:prSet presAssocID="{0AC7C683-FA84-4ED9-B2A1-160B8A427E98}" presName="sibTrans" presStyleLbl="bgSibTrans2D1" presStyleIdx="1" presStyleCnt="3"/>
      <dgm:spPr/>
    </dgm:pt>
    <dgm:pt modelId="{28EF5C93-5F85-435E-A977-5D5D72EC6599}" type="pres">
      <dgm:prSet presAssocID="{002F0511-1EFB-4045-AEA6-C5838AA42994}" presName="compNode" presStyleCnt="0"/>
      <dgm:spPr/>
    </dgm:pt>
    <dgm:pt modelId="{7D8D6FCE-146F-494E-8606-2FBEC6C86605}" type="pres">
      <dgm:prSet presAssocID="{002F0511-1EFB-4045-AEA6-C5838AA42994}" presName="dummyConnPt" presStyleCnt="0"/>
      <dgm:spPr/>
    </dgm:pt>
    <dgm:pt modelId="{30D24AA5-66DF-4884-89C7-04BC8FAE9212}" type="pres">
      <dgm:prSet presAssocID="{002F0511-1EFB-4045-AEA6-C5838AA42994}" presName="node" presStyleLbl="node1" presStyleIdx="2" presStyleCnt="4">
        <dgm:presLayoutVars>
          <dgm:bulletEnabled val="1"/>
        </dgm:presLayoutVars>
      </dgm:prSet>
      <dgm:spPr/>
    </dgm:pt>
    <dgm:pt modelId="{A7038BB3-214B-455B-8419-D2512E36873D}" type="pres">
      <dgm:prSet presAssocID="{050D700B-F453-4B1E-8746-462AD9A413C2}" presName="sibTrans" presStyleLbl="bgSibTrans2D1" presStyleIdx="2" presStyleCnt="3"/>
      <dgm:spPr/>
    </dgm:pt>
    <dgm:pt modelId="{0954464F-F434-4EBE-BE31-C156E57CAFCF}" type="pres">
      <dgm:prSet presAssocID="{85A976CB-6E55-462C-82D5-B3C7FA278BA8}" presName="compNode" presStyleCnt="0"/>
      <dgm:spPr/>
    </dgm:pt>
    <dgm:pt modelId="{7A772BCA-2713-46EC-AFBB-A23B6B2A9D3C}" type="pres">
      <dgm:prSet presAssocID="{85A976CB-6E55-462C-82D5-B3C7FA278BA8}" presName="dummyConnPt" presStyleCnt="0"/>
      <dgm:spPr/>
    </dgm:pt>
    <dgm:pt modelId="{048017BB-F6D5-41F4-A7E5-9348ADBBACE7}" type="pres">
      <dgm:prSet presAssocID="{85A976CB-6E55-462C-82D5-B3C7FA278BA8}" presName="node" presStyleLbl="node1" presStyleIdx="3" presStyleCnt="4">
        <dgm:presLayoutVars>
          <dgm:bulletEnabled val="1"/>
        </dgm:presLayoutVars>
      </dgm:prSet>
      <dgm:spPr/>
    </dgm:pt>
  </dgm:ptLst>
  <dgm:cxnLst>
    <dgm:cxn modelId="{9CFF221D-953B-4223-8534-A661D5BDA162}" type="presOf" srcId="{050D700B-F453-4B1E-8746-462AD9A413C2}" destId="{A7038BB3-214B-455B-8419-D2512E36873D}" srcOrd="0" destOrd="0" presId="urn:microsoft.com/office/officeart/2005/8/layout/bProcess4"/>
    <dgm:cxn modelId="{CB38F468-26BE-4012-B35C-2ABEC6BED670}" srcId="{0542DA52-13EB-4623-B95F-3648AE36EE7D}" destId="{002F0511-1EFB-4045-AEA6-C5838AA42994}" srcOrd="2" destOrd="0" parTransId="{2745BCB5-A7CB-4941-855B-63327856EF8D}" sibTransId="{050D700B-F453-4B1E-8746-462AD9A413C2}"/>
    <dgm:cxn modelId="{FD193485-91B8-4A4B-A693-ECFA9816CA42}" srcId="{0542DA52-13EB-4623-B95F-3648AE36EE7D}" destId="{85A976CB-6E55-462C-82D5-B3C7FA278BA8}" srcOrd="3" destOrd="0" parTransId="{FE0F3B14-F5EF-43A7-BFE3-66768D36B8EA}" sibTransId="{295E5CF1-8CA3-466D-86FB-FDCB3486C7CF}"/>
    <dgm:cxn modelId="{A59EDB95-7D53-49C0-B31C-F0FD63F291E6}" type="presOf" srcId="{0542DA52-13EB-4623-B95F-3648AE36EE7D}" destId="{E0B0993D-108A-44C8-831B-49E5F25C7613}" srcOrd="0" destOrd="0" presId="urn:microsoft.com/office/officeart/2005/8/layout/bProcess4"/>
    <dgm:cxn modelId="{FD9FA29B-1E6F-4155-9EB4-58DE64FACD51}" type="presOf" srcId="{A37D895F-B887-42A8-AE6C-29511B3C79CF}" destId="{7A4421BD-95DD-4C51-998C-C8A4DD9DC607}" srcOrd="0" destOrd="0" presId="urn:microsoft.com/office/officeart/2005/8/layout/bProcess4"/>
    <dgm:cxn modelId="{5E31D2AB-A98F-4D53-90F2-7EA214472945}" srcId="{0542DA52-13EB-4623-B95F-3648AE36EE7D}" destId="{B6849A5A-022C-41E9-B4F5-6FDC3315C7FB}" srcOrd="1" destOrd="0" parTransId="{0326D088-C447-43F9-8AF7-D87C03265EDA}" sibTransId="{0AC7C683-FA84-4ED9-B2A1-160B8A427E98}"/>
    <dgm:cxn modelId="{EE2329BC-D94F-4BE0-BBF8-D97DCF7C73A0}" type="presOf" srcId="{002F0511-1EFB-4045-AEA6-C5838AA42994}" destId="{30D24AA5-66DF-4884-89C7-04BC8FAE9212}" srcOrd="0" destOrd="0" presId="urn:microsoft.com/office/officeart/2005/8/layout/bProcess4"/>
    <dgm:cxn modelId="{2144A5C2-50D1-4BB7-A968-83CE672E38E8}" type="presOf" srcId="{85A976CB-6E55-462C-82D5-B3C7FA278BA8}" destId="{048017BB-F6D5-41F4-A7E5-9348ADBBACE7}" srcOrd="0" destOrd="0" presId="urn:microsoft.com/office/officeart/2005/8/layout/bProcess4"/>
    <dgm:cxn modelId="{75A01DE7-22C1-4FE3-993C-6D5B312149EC}" type="presOf" srcId="{B6849A5A-022C-41E9-B4F5-6FDC3315C7FB}" destId="{59BE807F-B73A-4835-8D3D-F9FE3ADEB1C4}" srcOrd="0" destOrd="0" presId="urn:microsoft.com/office/officeart/2005/8/layout/bProcess4"/>
    <dgm:cxn modelId="{F46AC5F1-88BF-4F60-A269-F76F13C8CAB7}" srcId="{0542DA52-13EB-4623-B95F-3648AE36EE7D}" destId="{A37D895F-B887-42A8-AE6C-29511B3C79CF}" srcOrd="0" destOrd="0" parTransId="{C2E5CCC6-1DF0-494C-B293-1EAFA1FAFF7E}" sibTransId="{6DB92637-169D-4B27-97F9-5F4FA9B3E3C2}"/>
    <dgm:cxn modelId="{A9EB50F2-75F8-4807-A7E0-7A108B821C73}" type="presOf" srcId="{6DB92637-169D-4B27-97F9-5F4FA9B3E3C2}" destId="{DB119F95-22FA-4EFE-9042-42A5FA8DB4E2}" srcOrd="0" destOrd="0" presId="urn:microsoft.com/office/officeart/2005/8/layout/bProcess4"/>
    <dgm:cxn modelId="{A6E3B3F5-4731-4B9E-8ED8-C43AF4FA2D03}" type="presOf" srcId="{0AC7C683-FA84-4ED9-B2A1-160B8A427E98}" destId="{43559C07-8C56-49DB-8235-41611C78AEFE}" srcOrd="0" destOrd="0" presId="urn:microsoft.com/office/officeart/2005/8/layout/bProcess4"/>
    <dgm:cxn modelId="{C99A3E49-9CCC-48BA-9B12-A743B6A5251D}" type="presParOf" srcId="{E0B0993D-108A-44C8-831B-49E5F25C7613}" destId="{EF00A571-FF4F-45BB-8E3D-75347DBBE530}" srcOrd="0" destOrd="0" presId="urn:microsoft.com/office/officeart/2005/8/layout/bProcess4"/>
    <dgm:cxn modelId="{72464463-3029-41D2-B5F3-C26667DEB0AA}" type="presParOf" srcId="{EF00A571-FF4F-45BB-8E3D-75347DBBE530}" destId="{464F9E63-EB62-461C-AC71-AFB7E7C3BA8D}" srcOrd="0" destOrd="0" presId="urn:microsoft.com/office/officeart/2005/8/layout/bProcess4"/>
    <dgm:cxn modelId="{3AF30D10-EFDA-4ADB-81CE-209EC21FBEF5}" type="presParOf" srcId="{EF00A571-FF4F-45BB-8E3D-75347DBBE530}" destId="{7A4421BD-95DD-4C51-998C-C8A4DD9DC607}" srcOrd="1" destOrd="0" presId="urn:microsoft.com/office/officeart/2005/8/layout/bProcess4"/>
    <dgm:cxn modelId="{FED4933B-1503-43C5-BD2C-E30994A8E8F2}" type="presParOf" srcId="{E0B0993D-108A-44C8-831B-49E5F25C7613}" destId="{DB119F95-22FA-4EFE-9042-42A5FA8DB4E2}" srcOrd="1" destOrd="0" presId="urn:microsoft.com/office/officeart/2005/8/layout/bProcess4"/>
    <dgm:cxn modelId="{99523500-E22F-41A5-BF49-1681FDA4AF4B}" type="presParOf" srcId="{E0B0993D-108A-44C8-831B-49E5F25C7613}" destId="{1C8E0DBE-D3A9-4BE0-A2D9-3907CF095F8B}" srcOrd="2" destOrd="0" presId="urn:microsoft.com/office/officeart/2005/8/layout/bProcess4"/>
    <dgm:cxn modelId="{04143E26-A242-4D02-9702-7BB322D5E8B8}" type="presParOf" srcId="{1C8E0DBE-D3A9-4BE0-A2D9-3907CF095F8B}" destId="{5ABE9BA2-0A14-42AD-A880-2C93435249BE}" srcOrd="0" destOrd="0" presId="urn:microsoft.com/office/officeart/2005/8/layout/bProcess4"/>
    <dgm:cxn modelId="{8E5C4762-A47E-435F-8B70-5BF14825CAAB}" type="presParOf" srcId="{1C8E0DBE-D3A9-4BE0-A2D9-3907CF095F8B}" destId="{59BE807F-B73A-4835-8D3D-F9FE3ADEB1C4}" srcOrd="1" destOrd="0" presId="urn:microsoft.com/office/officeart/2005/8/layout/bProcess4"/>
    <dgm:cxn modelId="{F2E4CA32-FA08-4D4E-A7CF-6D0C91A11745}" type="presParOf" srcId="{E0B0993D-108A-44C8-831B-49E5F25C7613}" destId="{43559C07-8C56-49DB-8235-41611C78AEFE}" srcOrd="3" destOrd="0" presId="urn:microsoft.com/office/officeart/2005/8/layout/bProcess4"/>
    <dgm:cxn modelId="{C9ACDCF2-4B10-4293-8C8C-10EE2B1D1FCE}" type="presParOf" srcId="{E0B0993D-108A-44C8-831B-49E5F25C7613}" destId="{28EF5C93-5F85-435E-A977-5D5D72EC6599}" srcOrd="4" destOrd="0" presId="urn:microsoft.com/office/officeart/2005/8/layout/bProcess4"/>
    <dgm:cxn modelId="{36FC09D3-AF5E-4045-B9B2-934D928CA181}" type="presParOf" srcId="{28EF5C93-5F85-435E-A977-5D5D72EC6599}" destId="{7D8D6FCE-146F-494E-8606-2FBEC6C86605}" srcOrd="0" destOrd="0" presId="urn:microsoft.com/office/officeart/2005/8/layout/bProcess4"/>
    <dgm:cxn modelId="{6758418D-6481-4C9E-A36F-F12C3D6CF26D}" type="presParOf" srcId="{28EF5C93-5F85-435E-A977-5D5D72EC6599}" destId="{30D24AA5-66DF-4884-89C7-04BC8FAE9212}" srcOrd="1" destOrd="0" presId="urn:microsoft.com/office/officeart/2005/8/layout/bProcess4"/>
    <dgm:cxn modelId="{C0FBF69C-CD22-40A7-83DF-BBA7B26272C9}" type="presParOf" srcId="{E0B0993D-108A-44C8-831B-49E5F25C7613}" destId="{A7038BB3-214B-455B-8419-D2512E36873D}" srcOrd="5" destOrd="0" presId="urn:microsoft.com/office/officeart/2005/8/layout/bProcess4"/>
    <dgm:cxn modelId="{A2981D1E-5FE3-4EC5-827D-82491D368A1D}" type="presParOf" srcId="{E0B0993D-108A-44C8-831B-49E5F25C7613}" destId="{0954464F-F434-4EBE-BE31-C156E57CAFCF}" srcOrd="6" destOrd="0" presId="urn:microsoft.com/office/officeart/2005/8/layout/bProcess4"/>
    <dgm:cxn modelId="{6CA65041-6358-456E-8375-F5608A82AD66}" type="presParOf" srcId="{0954464F-F434-4EBE-BE31-C156E57CAFCF}" destId="{7A772BCA-2713-46EC-AFBB-A23B6B2A9D3C}" srcOrd="0" destOrd="0" presId="urn:microsoft.com/office/officeart/2005/8/layout/bProcess4"/>
    <dgm:cxn modelId="{16B03659-498A-4FDC-8EA9-335D95ED9373}" type="presParOf" srcId="{0954464F-F434-4EBE-BE31-C156E57CAFCF}" destId="{048017BB-F6D5-41F4-A7E5-9348ADBBACE7}" srcOrd="1" destOrd="0" presId="urn:microsoft.com/office/officeart/2005/8/layout/b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DFD5D-45A9-4132-9418-54F7CCBA9A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D1600A-6A29-47EC-B191-4E28ECCC15BB}">
      <dgm:prSet custT="1"/>
      <dgm:spPr/>
      <dgm:t>
        <a:bodyPr/>
        <a:lstStyle/>
        <a:p>
          <a:pPr algn="ctr"/>
          <a:r>
            <a:rPr lang="en-US" sz="5500" dirty="0">
              <a:latin typeface="Times New Roman" panose="02020603050405020304" pitchFamily="18" charset="0"/>
              <a:cs typeface="Times New Roman" panose="02020603050405020304" pitchFamily="18" charset="0"/>
            </a:rPr>
            <a:t>Clerk’s Office</a:t>
          </a:r>
        </a:p>
      </dgm:t>
    </dgm:pt>
    <dgm:pt modelId="{70178017-D182-4C9D-8865-D13BFB6BBBAD}" type="parTrans" cxnId="{170BE5D1-8170-44C9-9261-822D8EC589C3}">
      <dgm:prSet/>
      <dgm:spPr/>
      <dgm:t>
        <a:bodyPr/>
        <a:lstStyle/>
        <a:p>
          <a:endParaRPr lang="en-US"/>
        </a:p>
      </dgm:t>
    </dgm:pt>
    <dgm:pt modelId="{158D77D0-9585-4A7C-87F6-6CFBC0B207A4}" type="sibTrans" cxnId="{170BE5D1-8170-44C9-9261-822D8EC589C3}">
      <dgm:prSet/>
      <dgm:spPr/>
      <dgm:t>
        <a:bodyPr/>
        <a:lstStyle/>
        <a:p>
          <a:endParaRPr lang="en-US"/>
        </a:p>
      </dgm:t>
    </dgm:pt>
    <dgm:pt modelId="{9BBFFA98-8325-4872-B91E-2E7198956052}">
      <dgm:prSet custT="1"/>
      <dgm:spPr/>
      <dgm:t>
        <a:bodyPr/>
        <a:lstStyle/>
        <a:p>
          <a:pPr algn="ctr"/>
          <a:r>
            <a:rPr lang="en-US" sz="5500" dirty="0">
              <a:latin typeface="Times New Roman" panose="02020603050405020304" pitchFamily="18" charset="0"/>
              <a:cs typeface="Times New Roman" panose="02020603050405020304" pitchFamily="18" charset="0"/>
            </a:rPr>
            <a:t>Programming &amp; Grants</a:t>
          </a:r>
        </a:p>
      </dgm:t>
    </dgm:pt>
    <dgm:pt modelId="{6370783E-BDF8-4B3B-98DA-9B2812F750C9}" type="parTrans" cxnId="{28E681F3-2DF9-401F-BB89-7415B3FFDE90}">
      <dgm:prSet/>
      <dgm:spPr/>
      <dgm:t>
        <a:bodyPr/>
        <a:lstStyle/>
        <a:p>
          <a:endParaRPr lang="en-US"/>
        </a:p>
      </dgm:t>
    </dgm:pt>
    <dgm:pt modelId="{1782EAB6-E9E5-4FAA-85C7-FF8C6A249257}" type="sibTrans" cxnId="{28E681F3-2DF9-401F-BB89-7415B3FFDE90}">
      <dgm:prSet/>
      <dgm:spPr/>
      <dgm:t>
        <a:bodyPr/>
        <a:lstStyle/>
        <a:p>
          <a:endParaRPr lang="en-US"/>
        </a:p>
      </dgm:t>
    </dgm:pt>
    <dgm:pt modelId="{56D5B833-D6E7-4CB9-9AA6-80AA10185EF4}">
      <dgm:prSet custT="1"/>
      <dgm:spPr/>
      <dgm:t>
        <a:bodyPr/>
        <a:lstStyle/>
        <a:p>
          <a:pPr algn="ctr"/>
          <a:r>
            <a:rPr lang="en-US" sz="5500" dirty="0">
              <a:latin typeface="Times New Roman" panose="02020603050405020304" pitchFamily="18" charset="0"/>
              <a:cs typeface="Times New Roman" panose="02020603050405020304" pitchFamily="18" charset="0"/>
            </a:rPr>
            <a:t>Court &amp; Family Services</a:t>
          </a:r>
        </a:p>
      </dgm:t>
    </dgm:pt>
    <dgm:pt modelId="{128D25B9-6149-4012-AF98-555E075505C1}" type="parTrans" cxnId="{6C4ACECC-7C5B-4AC6-BF49-D8A2B0D61F44}">
      <dgm:prSet/>
      <dgm:spPr/>
      <dgm:t>
        <a:bodyPr/>
        <a:lstStyle/>
        <a:p>
          <a:endParaRPr lang="en-US"/>
        </a:p>
      </dgm:t>
    </dgm:pt>
    <dgm:pt modelId="{B03D98E0-A09D-44C9-9B80-0C34218E8396}" type="sibTrans" cxnId="{6C4ACECC-7C5B-4AC6-BF49-D8A2B0D61F44}">
      <dgm:prSet/>
      <dgm:spPr/>
      <dgm:t>
        <a:bodyPr/>
        <a:lstStyle/>
        <a:p>
          <a:endParaRPr lang="en-US"/>
        </a:p>
      </dgm:t>
    </dgm:pt>
    <dgm:pt modelId="{1F788D6B-FD06-4276-A093-A16F6AFBFBD8}">
      <dgm:prSet custT="1"/>
      <dgm:spPr/>
      <dgm:t>
        <a:bodyPr/>
        <a:lstStyle/>
        <a:p>
          <a:pPr algn="ctr"/>
          <a:r>
            <a:rPr lang="en-US" sz="5500" dirty="0">
              <a:latin typeface="Times New Roman" panose="02020603050405020304" pitchFamily="18" charset="0"/>
              <a:cs typeface="Times New Roman" panose="02020603050405020304" pitchFamily="18" charset="0"/>
            </a:rPr>
            <a:t>Behavioral Health Services</a:t>
          </a:r>
        </a:p>
      </dgm:t>
    </dgm:pt>
    <dgm:pt modelId="{808EFB76-21DF-49B5-B1B1-1E982470935A}" type="parTrans" cxnId="{B585DDA4-E103-477C-8EE6-8BB8A5389CBF}">
      <dgm:prSet/>
      <dgm:spPr/>
      <dgm:t>
        <a:bodyPr/>
        <a:lstStyle/>
        <a:p>
          <a:endParaRPr lang="en-US"/>
        </a:p>
      </dgm:t>
    </dgm:pt>
    <dgm:pt modelId="{EE67B039-902E-49AE-BA4E-A609CA705CC9}" type="sibTrans" cxnId="{B585DDA4-E103-477C-8EE6-8BB8A5389CBF}">
      <dgm:prSet/>
      <dgm:spPr/>
      <dgm:t>
        <a:bodyPr/>
        <a:lstStyle/>
        <a:p>
          <a:endParaRPr lang="en-US"/>
        </a:p>
      </dgm:t>
    </dgm:pt>
    <dgm:pt modelId="{2D6678D5-CAAF-453B-A688-5ABF1089E609}">
      <dgm:prSet custT="1"/>
      <dgm:spPr/>
      <dgm:t>
        <a:bodyPr/>
        <a:lstStyle/>
        <a:p>
          <a:pPr algn="ctr"/>
          <a:r>
            <a:rPr lang="en-US" sz="5500" dirty="0">
              <a:latin typeface="Times New Roman" panose="02020603050405020304" pitchFamily="18" charset="0"/>
              <a:cs typeface="Times New Roman" panose="02020603050405020304" pitchFamily="18" charset="0"/>
            </a:rPr>
            <a:t>Probation </a:t>
          </a:r>
        </a:p>
      </dgm:t>
    </dgm:pt>
    <dgm:pt modelId="{E113CB80-92E1-4313-B6E8-73EB9F45B12C}" type="parTrans" cxnId="{613B9CE2-AC2F-4601-B674-A1DDE9329FDB}">
      <dgm:prSet/>
      <dgm:spPr/>
      <dgm:t>
        <a:bodyPr/>
        <a:lstStyle/>
        <a:p>
          <a:endParaRPr lang="en-US"/>
        </a:p>
      </dgm:t>
    </dgm:pt>
    <dgm:pt modelId="{09F6E3A7-347A-4FB0-AC6F-E5BD79D74BDA}" type="sibTrans" cxnId="{613B9CE2-AC2F-4601-B674-A1DDE9329FDB}">
      <dgm:prSet/>
      <dgm:spPr/>
      <dgm:t>
        <a:bodyPr/>
        <a:lstStyle/>
        <a:p>
          <a:endParaRPr lang="en-US"/>
        </a:p>
      </dgm:t>
    </dgm:pt>
    <dgm:pt modelId="{F8467713-4361-4AA3-A3CA-5D96C4059719}" type="pres">
      <dgm:prSet presAssocID="{2BEDFD5D-45A9-4132-9418-54F7CCBA9AD3}" presName="linear" presStyleCnt="0">
        <dgm:presLayoutVars>
          <dgm:animLvl val="lvl"/>
          <dgm:resizeHandles val="exact"/>
        </dgm:presLayoutVars>
      </dgm:prSet>
      <dgm:spPr/>
    </dgm:pt>
    <dgm:pt modelId="{12D6E044-30C1-4F3E-B775-A578BA40E444}" type="pres">
      <dgm:prSet presAssocID="{A6D1600A-6A29-47EC-B191-4E28ECCC15BB}" presName="parentText" presStyleLbl="node1" presStyleIdx="0" presStyleCnt="5" custLinFactNeighborX="-51" custLinFactNeighborY="15511">
        <dgm:presLayoutVars>
          <dgm:chMax val="0"/>
          <dgm:bulletEnabled val="1"/>
        </dgm:presLayoutVars>
      </dgm:prSet>
      <dgm:spPr/>
    </dgm:pt>
    <dgm:pt modelId="{DA54D06D-F527-4932-ADA7-822C3FEC63AA}" type="pres">
      <dgm:prSet presAssocID="{158D77D0-9585-4A7C-87F6-6CFBC0B207A4}" presName="spacer" presStyleCnt="0"/>
      <dgm:spPr/>
    </dgm:pt>
    <dgm:pt modelId="{980253E7-CE2B-4828-A7A0-D75B0335B212}" type="pres">
      <dgm:prSet presAssocID="{9BBFFA98-8325-4872-B91E-2E7198956052}" presName="parentText" presStyleLbl="node1" presStyleIdx="1" presStyleCnt="5">
        <dgm:presLayoutVars>
          <dgm:chMax val="0"/>
          <dgm:bulletEnabled val="1"/>
        </dgm:presLayoutVars>
      </dgm:prSet>
      <dgm:spPr/>
    </dgm:pt>
    <dgm:pt modelId="{949DE9FF-469C-4109-8D0A-799A9B8CED29}" type="pres">
      <dgm:prSet presAssocID="{1782EAB6-E9E5-4FAA-85C7-FF8C6A249257}" presName="spacer" presStyleCnt="0"/>
      <dgm:spPr/>
    </dgm:pt>
    <dgm:pt modelId="{0E9139C4-823B-48B6-B50C-714DBA39FB63}" type="pres">
      <dgm:prSet presAssocID="{56D5B833-D6E7-4CB9-9AA6-80AA10185EF4}" presName="parentText" presStyleLbl="node1" presStyleIdx="2" presStyleCnt="5">
        <dgm:presLayoutVars>
          <dgm:chMax val="0"/>
          <dgm:bulletEnabled val="1"/>
        </dgm:presLayoutVars>
      </dgm:prSet>
      <dgm:spPr/>
    </dgm:pt>
    <dgm:pt modelId="{DE763137-BF21-42E6-A0E9-928826ECC46F}" type="pres">
      <dgm:prSet presAssocID="{B03D98E0-A09D-44C9-9B80-0C34218E8396}" presName="spacer" presStyleCnt="0"/>
      <dgm:spPr/>
    </dgm:pt>
    <dgm:pt modelId="{8971C9DA-9D40-4ACA-A127-25F9EA14C352}" type="pres">
      <dgm:prSet presAssocID="{1F788D6B-FD06-4276-A093-A16F6AFBFBD8}" presName="parentText" presStyleLbl="node1" presStyleIdx="3" presStyleCnt="5">
        <dgm:presLayoutVars>
          <dgm:chMax val="0"/>
          <dgm:bulletEnabled val="1"/>
        </dgm:presLayoutVars>
      </dgm:prSet>
      <dgm:spPr/>
    </dgm:pt>
    <dgm:pt modelId="{443CB0EA-160C-442A-B082-94788564169F}" type="pres">
      <dgm:prSet presAssocID="{EE67B039-902E-49AE-BA4E-A609CA705CC9}" presName="spacer" presStyleCnt="0"/>
      <dgm:spPr/>
    </dgm:pt>
    <dgm:pt modelId="{63C5A2D1-4E0D-418D-A099-5E38140CC690}" type="pres">
      <dgm:prSet presAssocID="{2D6678D5-CAAF-453B-A688-5ABF1089E609}" presName="parentText" presStyleLbl="node1" presStyleIdx="4" presStyleCnt="5">
        <dgm:presLayoutVars>
          <dgm:chMax val="0"/>
          <dgm:bulletEnabled val="1"/>
        </dgm:presLayoutVars>
      </dgm:prSet>
      <dgm:spPr/>
    </dgm:pt>
  </dgm:ptLst>
  <dgm:cxnLst>
    <dgm:cxn modelId="{0616881F-F0BC-4FF1-A823-C6B0F229019E}" type="presOf" srcId="{1F788D6B-FD06-4276-A093-A16F6AFBFBD8}" destId="{8971C9DA-9D40-4ACA-A127-25F9EA14C352}" srcOrd="0" destOrd="0" presId="urn:microsoft.com/office/officeart/2005/8/layout/vList2"/>
    <dgm:cxn modelId="{F98A7647-9E32-45D5-9834-179D9EE4B326}" type="presOf" srcId="{A6D1600A-6A29-47EC-B191-4E28ECCC15BB}" destId="{12D6E044-30C1-4F3E-B775-A578BA40E444}" srcOrd="0" destOrd="0" presId="urn:microsoft.com/office/officeart/2005/8/layout/vList2"/>
    <dgm:cxn modelId="{9676D44B-D488-4BE1-AB2C-9887E0ACB673}" type="presOf" srcId="{56D5B833-D6E7-4CB9-9AA6-80AA10185EF4}" destId="{0E9139C4-823B-48B6-B50C-714DBA39FB63}" srcOrd="0" destOrd="0" presId="urn:microsoft.com/office/officeart/2005/8/layout/vList2"/>
    <dgm:cxn modelId="{6B121388-A033-4E78-9080-B321AFECD79A}" type="presOf" srcId="{2D6678D5-CAAF-453B-A688-5ABF1089E609}" destId="{63C5A2D1-4E0D-418D-A099-5E38140CC690}" srcOrd="0" destOrd="0" presId="urn:microsoft.com/office/officeart/2005/8/layout/vList2"/>
    <dgm:cxn modelId="{B585DDA4-E103-477C-8EE6-8BB8A5389CBF}" srcId="{2BEDFD5D-45A9-4132-9418-54F7CCBA9AD3}" destId="{1F788D6B-FD06-4276-A093-A16F6AFBFBD8}" srcOrd="3" destOrd="0" parTransId="{808EFB76-21DF-49B5-B1B1-1E982470935A}" sibTransId="{EE67B039-902E-49AE-BA4E-A609CA705CC9}"/>
    <dgm:cxn modelId="{102265A6-5452-4DDA-A3F8-2E3F5A8FBF7C}" type="presOf" srcId="{9BBFFA98-8325-4872-B91E-2E7198956052}" destId="{980253E7-CE2B-4828-A7A0-D75B0335B212}" srcOrd="0" destOrd="0" presId="urn:microsoft.com/office/officeart/2005/8/layout/vList2"/>
    <dgm:cxn modelId="{0C1321CA-9FC7-409F-80C1-18BFD4C3EF5E}" type="presOf" srcId="{2BEDFD5D-45A9-4132-9418-54F7CCBA9AD3}" destId="{F8467713-4361-4AA3-A3CA-5D96C4059719}" srcOrd="0" destOrd="0" presId="urn:microsoft.com/office/officeart/2005/8/layout/vList2"/>
    <dgm:cxn modelId="{6C4ACECC-7C5B-4AC6-BF49-D8A2B0D61F44}" srcId="{2BEDFD5D-45A9-4132-9418-54F7CCBA9AD3}" destId="{56D5B833-D6E7-4CB9-9AA6-80AA10185EF4}" srcOrd="2" destOrd="0" parTransId="{128D25B9-6149-4012-AF98-555E075505C1}" sibTransId="{B03D98E0-A09D-44C9-9B80-0C34218E8396}"/>
    <dgm:cxn modelId="{170BE5D1-8170-44C9-9261-822D8EC589C3}" srcId="{2BEDFD5D-45A9-4132-9418-54F7CCBA9AD3}" destId="{A6D1600A-6A29-47EC-B191-4E28ECCC15BB}" srcOrd="0" destOrd="0" parTransId="{70178017-D182-4C9D-8865-D13BFB6BBBAD}" sibTransId="{158D77D0-9585-4A7C-87F6-6CFBC0B207A4}"/>
    <dgm:cxn modelId="{613B9CE2-AC2F-4601-B674-A1DDE9329FDB}" srcId="{2BEDFD5D-45A9-4132-9418-54F7CCBA9AD3}" destId="{2D6678D5-CAAF-453B-A688-5ABF1089E609}" srcOrd="4" destOrd="0" parTransId="{E113CB80-92E1-4313-B6E8-73EB9F45B12C}" sibTransId="{09F6E3A7-347A-4FB0-AC6F-E5BD79D74BDA}"/>
    <dgm:cxn modelId="{28E681F3-2DF9-401F-BB89-7415B3FFDE90}" srcId="{2BEDFD5D-45A9-4132-9418-54F7CCBA9AD3}" destId="{9BBFFA98-8325-4872-B91E-2E7198956052}" srcOrd="1" destOrd="0" parTransId="{6370783E-BDF8-4B3B-98DA-9B2812F750C9}" sibTransId="{1782EAB6-E9E5-4FAA-85C7-FF8C6A249257}"/>
    <dgm:cxn modelId="{260914A2-ED52-40FE-AF0F-4351404CF56B}" type="presParOf" srcId="{F8467713-4361-4AA3-A3CA-5D96C4059719}" destId="{12D6E044-30C1-4F3E-B775-A578BA40E444}" srcOrd="0" destOrd="0" presId="urn:microsoft.com/office/officeart/2005/8/layout/vList2"/>
    <dgm:cxn modelId="{C134A673-23E2-4E09-BC68-C6B97BDA7F7F}" type="presParOf" srcId="{F8467713-4361-4AA3-A3CA-5D96C4059719}" destId="{DA54D06D-F527-4932-ADA7-822C3FEC63AA}" srcOrd="1" destOrd="0" presId="urn:microsoft.com/office/officeart/2005/8/layout/vList2"/>
    <dgm:cxn modelId="{57DAE688-D833-41EB-B1FF-542EECF66D49}" type="presParOf" srcId="{F8467713-4361-4AA3-A3CA-5D96C4059719}" destId="{980253E7-CE2B-4828-A7A0-D75B0335B212}" srcOrd="2" destOrd="0" presId="urn:microsoft.com/office/officeart/2005/8/layout/vList2"/>
    <dgm:cxn modelId="{C40D249C-25E8-4B4E-9757-0B6EC8C0CB27}" type="presParOf" srcId="{F8467713-4361-4AA3-A3CA-5D96C4059719}" destId="{949DE9FF-469C-4109-8D0A-799A9B8CED29}" srcOrd="3" destOrd="0" presId="urn:microsoft.com/office/officeart/2005/8/layout/vList2"/>
    <dgm:cxn modelId="{F17CA55E-9E2F-4F59-B95C-F665E1A92C9B}" type="presParOf" srcId="{F8467713-4361-4AA3-A3CA-5D96C4059719}" destId="{0E9139C4-823B-48B6-B50C-714DBA39FB63}" srcOrd="4" destOrd="0" presId="urn:microsoft.com/office/officeart/2005/8/layout/vList2"/>
    <dgm:cxn modelId="{E5EA03F8-BE8C-4F60-800B-30B2F0595CC2}" type="presParOf" srcId="{F8467713-4361-4AA3-A3CA-5D96C4059719}" destId="{DE763137-BF21-42E6-A0E9-928826ECC46F}" srcOrd="5" destOrd="0" presId="urn:microsoft.com/office/officeart/2005/8/layout/vList2"/>
    <dgm:cxn modelId="{04A877F8-7CC8-43E8-B100-88321FCAE318}" type="presParOf" srcId="{F8467713-4361-4AA3-A3CA-5D96C4059719}" destId="{8971C9DA-9D40-4ACA-A127-25F9EA14C352}" srcOrd="6" destOrd="0" presId="urn:microsoft.com/office/officeart/2005/8/layout/vList2"/>
    <dgm:cxn modelId="{C886DA80-44BC-48B1-951E-4FC24787C41E}" type="presParOf" srcId="{F8467713-4361-4AA3-A3CA-5D96C4059719}" destId="{443CB0EA-160C-442A-B082-94788564169F}" srcOrd="7" destOrd="0" presId="urn:microsoft.com/office/officeart/2005/8/layout/vList2"/>
    <dgm:cxn modelId="{57CA15B4-13DF-4293-8586-BEC3BA4273AF}" type="presParOf" srcId="{F8467713-4361-4AA3-A3CA-5D96C4059719}" destId="{63C5A2D1-4E0D-418D-A099-5E38140CC69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985611-0BC8-4FD8-B1B2-A42593EBB419}" type="doc">
      <dgm:prSet loTypeId="urn:microsoft.com/office/officeart/2005/8/layout/process4" loCatId="process" qsTypeId="urn:microsoft.com/office/officeart/2005/8/quickstyle/simple2" qsCatId="simple" csTypeId="urn:microsoft.com/office/officeart/2005/8/colors/accent0_3" csCatId="mainScheme" phldr="1"/>
      <dgm:spPr/>
      <dgm:t>
        <a:bodyPr/>
        <a:lstStyle/>
        <a:p>
          <a:endParaRPr lang="en-US"/>
        </a:p>
      </dgm:t>
    </dgm:pt>
    <dgm:pt modelId="{BEE5F0A3-CA03-4B27-87C4-3853F3DCE4E1}">
      <dgm:prSet custT="1"/>
      <dgm:spPr/>
      <dgm:t>
        <a:bodyPr/>
        <a:lstStyle/>
        <a:p>
          <a:r>
            <a:rPr lang="en-US" sz="3000" b="1" dirty="0">
              <a:latin typeface="Times New Roman" panose="02020603050405020304" pitchFamily="18" charset="0"/>
              <a:cs typeface="Times New Roman" panose="02020603050405020304" pitchFamily="18" charset="0"/>
            </a:rPr>
            <a:t>Goal:  </a:t>
          </a:r>
          <a:r>
            <a:rPr lang="en-US" sz="3000" dirty="0">
              <a:latin typeface="Times New Roman" panose="02020603050405020304" pitchFamily="18" charset="0"/>
              <a:cs typeface="Times New Roman" panose="02020603050405020304" pitchFamily="18" charset="0"/>
            </a:rPr>
            <a:t>To reduce formal court involvement while connecting youth and their families to community-based and early intervention services that address their individual needs that will prevent delinquency.</a:t>
          </a:r>
        </a:p>
      </dgm:t>
    </dgm:pt>
    <dgm:pt modelId="{79AE38FB-E7D9-4909-A86E-E1E33F2993B7}" type="parTrans" cxnId="{3BF78118-6002-4379-B275-96E117E3E010}">
      <dgm:prSet/>
      <dgm:spPr/>
      <dgm:t>
        <a:bodyPr/>
        <a:lstStyle/>
        <a:p>
          <a:endParaRPr lang="en-US"/>
        </a:p>
      </dgm:t>
    </dgm:pt>
    <dgm:pt modelId="{DDC3D135-1E97-4C52-A43C-841878DF6112}" type="sibTrans" cxnId="{3BF78118-6002-4379-B275-96E117E3E010}">
      <dgm:prSet/>
      <dgm:spPr/>
      <dgm:t>
        <a:bodyPr/>
        <a:lstStyle/>
        <a:p>
          <a:endParaRPr lang="en-US"/>
        </a:p>
      </dgm:t>
    </dgm:pt>
    <dgm:pt modelId="{54A9B4F1-3FF8-4484-B3C7-93A377E3659E}">
      <dgm:prSet custT="1"/>
      <dgm:spPr/>
      <dgm:t>
        <a:bodyPr/>
        <a:lstStyle/>
        <a:p>
          <a:r>
            <a:rPr lang="en-US" sz="3500" b="1" dirty="0">
              <a:latin typeface="Times New Roman" panose="02020603050405020304" pitchFamily="18" charset="0"/>
              <a:cs typeface="Times New Roman" panose="02020603050405020304" pitchFamily="18" charset="0"/>
            </a:rPr>
            <a:t>Purpose:  </a:t>
          </a:r>
          <a:r>
            <a:rPr lang="en-US" sz="3500" dirty="0">
              <a:latin typeface="Times New Roman" panose="02020603050405020304" pitchFamily="18" charset="0"/>
              <a:cs typeface="Times New Roman" panose="02020603050405020304" pitchFamily="18" charset="0"/>
            </a:rPr>
            <a:t>To ensure that referred youth receive early intervention services that address their individual needs that will prevent delinquency.</a:t>
          </a:r>
        </a:p>
      </dgm:t>
    </dgm:pt>
    <dgm:pt modelId="{36ADCB12-D215-4273-8BCE-C146162CBEB2}" type="parTrans" cxnId="{10DF8D1F-8248-4D3F-9275-68727946A938}">
      <dgm:prSet/>
      <dgm:spPr/>
      <dgm:t>
        <a:bodyPr/>
        <a:lstStyle/>
        <a:p>
          <a:endParaRPr lang="en-US"/>
        </a:p>
      </dgm:t>
    </dgm:pt>
    <dgm:pt modelId="{8C7AF533-257A-484D-9C04-2310C2FB1FDC}" type="sibTrans" cxnId="{10DF8D1F-8248-4D3F-9275-68727946A938}">
      <dgm:prSet/>
      <dgm:spPr/>
      <dgm:t>
        <a:bodyPr/>
        <a:lstStyle/>
        <a:p>
          <a:endParaRPr lang="en-US"/>
        </a:p>
      </dgm:t>
    </dgm:pt>
    <dgm:pt modelId="{87F66B94-CDB5-46A2-93C3-5EDD1729E4E3}">
      <dgm:prSet custT="1"/>
      <dgm:spPr/>
      <dgm:t>
        <a:bodyPr/>
        <a:lstStyle/>
        <a:p>
          <a:r>
            <a:rPr lang="en-US" sz="4500" dirty="0">
              <a:latin typeface="Times New Roman" panose="02020603050405020304" pitchFamily="18" charset="0"/>
              <a:cs typeface="Times New Roman" panose="02020603050405020304" pitchFamily="18" charset="0"/>
            </a:rPr>
            <a:t>Target population:</a:t>
          </a:r>
        </a:p>
      </dgm:t>
    </dgm:pt>
    <dgm:pt modelId="{53F67229-44C9-41D7-9B7F-587193541E17}" type="parTrans" cxnId="{830DD20F-CB81-4F6F-B9F9-06161BFF0906}">
      <dgm:prSet/>
      <dgm:spPr/>
      <dgm:t>
        <a:bodyPr/>
        <a:lstStyle/>
        <a:p>
          <a:endParaRPr lang="en-US"/>
        </a:p>
      </dgm:t>
    </dgm:pt>
    <dgm:pt modelId="{23072BDF-2C1D-4C18-83B6-03BCE880E907}" type="sibTrans" cxnId="{830DD20F-CB81-4F6F-B9F9-06161BFF0906}">
      <dgm:prSet/>
      <dgm:spPr/>
      <dgm:t>
        <a:bodyPr/>
        <a:lstStyle/>
        <a:p>
          <a:endParaRPr lang="en-US"/>
        </a:p>
      </dgm:t>
    </dgm:pt>
    <dgm:pt modelId="{210C3870-BF63-40E5-951C-AAA658E38389}">
      <dgm:prSet custT="1"/>
      <dgm:spPr/>
      <dgm:t>
        <a:bodyPr/>
        <a:lstStyle/>
        <a:p>
          <a:r>
            <a:rPr lang="en-US" sz="4500" dirty="0">
              <a:latin typeface="Times New Roman" panose="02020603050405020304" pitchFamily="18" charset="0"/>
              <a:cs typeface="Times New Roman" panose="02020603050405020304" pitchFamily="18" charset="0"/>
            </a:rPr>
            <a:t>Runaways</a:t>
          </a:r>
        </a:p>
      </dgm:t>
    </dgm:pt>
    <dgm:pt modelId="{74E63D0C-D46F-4CBE-B8D4-86108B884299}" type="parTrans" cxnId="{6D0BE086-6C83-4B00-B8D1-9DC570058170}">
      <dgm:prSet/>
      <dgm:spPr/>
      <dgm:t>
        <a:bodyPr/>
        <a:lstStyle/>
        <a:p>
          <a:endParaRPr lang="en-US"/>
        </a:p>
      </dgm:t>
    </dgm:pt>
    <dgm:pt modelId="{4ECBC633-FCFD-4AA3-B8EC-585666ECF2CD}" type="sibTrans" cxnId="{6D0BE086-6C83-4B00-B8D1-9DC570058170}">
      <dgm:prSet/>
      <dgm:spPr/>
      <dgm:t>
        <a:bodyPr/>
        <a:lstStyle/>
        <a:p>
          <a:endParaRPr lang="en-US"/>
        </a:p>
      </dgm:t>
    </dgm:pt>
    <dgm:pt modelId="{98415AAD-6BF7-450B-88CE-19B22BA39383}">
      <dgm:prSet custT="1"/>
      <dgm:spPr/>
      <dgm:t>
        <a:bodyPr/>
        <a:lstStyle/>
        <a:p>
          <a:r>
            <a:rPr lang="en-US" sz="4500" dirty="0">
              <a:latin typeface="Times New Roman" panose="02020603050405020304" pitchFamily="18" charset="0"/>
              <a:cs typeface="Times New Roman" panose="02020603050405020304" pitchFamily="18" charset="0"/>
            </a:rPr>
            <a:t>Truants</a:t>
          </a:r>
        </a:p>
      </dgm:t>
    </dgm:pt>
    <dgm:pt modelId="{4C78A003-C54C-4365-9973-3D32923855D4}" type="parTrans" cxnId="{F8815E29-2BA1-438E-8D59-A162C398DB5C}">
      <dgm:prSet/>
      <dgm:spPr/>
      <dgm:t>
        <a:bodyPr/>
        <a:lstStyle/>
        <a:p>
          <a:endParaRPr lang="en-US"/>
        </a:p>
      </dgm:t>
    </dgm:pt>
    <dgm:pt modelId="{587E311C-CA7F-4A41-8F7B-EA72545A6E9F}" type="sibTrans" cxnId="{F8815E29-2BA1-438E-8D59-A162C398DB5C}">
      <dgm:prSet/>
      <dgm:spPr/>
      <dgm:t>
        <a:bodyPr/>
        <a:lstStyle/>
        <a:p>
          <a:endParaRPr lang="en-US"/>
        </a:p>
      </dgm:t>
    </dgm:pt>
    <dgm:pt modelId="{AEFBC828-5C60-4930-A03C-9EB51641E05C}">
      <dgm:prSet custT="1"/>
      <dgm:spPr/>
      <dgm:t>
        <a:bodyPr/>
        <a:lstStyle/>
        <a:p>
          <a:r>
            <a:rPr lang="en-US" sz="4000" dirty="0">
              <a:latin typeface="Times New Roman" panose="02020603050405020304" pitchFamily="18" charset="0"/>
              <a:cs typeface="Times New Roman" panose="02020603050405020304" pitchFamily="18" charset="0"/>
            </a:rPr>
            <a:t>Unruly Youth</a:t>
          </a:r>
        </a:p>
      </dgm:t>
    </dgm:pt>
    <dgm:pt modelId="{DCD2B788-06AC-4475-B0CA-D53B3B8E1FCC}" type="parTrans" cxnId="{8D7F51EC-D572-4B3C-BAE3-6F936D9D4E65}">
      <dgm:prSet/>
      <dgm:spPr/>
      <dgm:t>
        <a:bodyPr/>
        <a:lstStyle/>
        <a:p>
          <a:endParaRPr lang="en-US"/>
        </a:p>
      </dgm:t>
    </dgm:pt>
    <dgm:pt modelId="{2EDF36D3-D7B6-4F4B-8DAA-5C66857BEBC3}" type="sibTrans" cxnId="{8D7F51EC-D572-4B3C-BAE3-6F936D9D4E65}">
      <dgm:prSet/>
      <dgm:spPr/>
      <dgm:t>
        <a:bodyPr/>
        <a:lstStyle/>
        <a:p>
          <a:endParaRPr lang="en-US"/>
        </a:p>
      </dgm:t>
    </dgm:pt>
    <dgm:pt modelId="{9BD73BEA-C1C1-49B8-A2F2-C3EFD9DD0469}" type="pres">
      <dgm:prSet presAssocID="{D7985611-0BC8-4FD8-B1B2-A42593EBB419}" presName="Name0" presStyleCnt="0">
        <dgm:presLayoutVars>
          <dgm:dir/>
          <dgm:animLvl val="lvl"/>
          <dgm:resizeHandles val="exact"/>
        </dgm:presLayoutVars>
      </dgm:prSet>
      <dgm:spPr/>
    </dgm:pt>
    <dgm:pt modelId="{2D8F17B7-77E9-46A9-A652-534019DD181F}" type="pres">
      <dgm:prSet presAssocID="{87F66B94-CDB5-46A2-93C3-5EDD1729E4E3}" presName="boxAndChildren" presStyleCnt="0"/>
      <dgm:spPr/>
    </dgm:pt>
    <dgm:pt modelId="{9AF2F99E-7CE7-4F0F-A3E8-345F90E31739}" type="pres">
      <dgm:prSet presAssocID="{87F66B94-CDB5-46A2-93C3-5EDD1729E4E3}" presName="parentTextBox" presStyleLbl="node1" presStyleIdx="0" presStyleCnt="3"/>
      <dgm:spPr/>
    </dgm:pt>
    <dgm:pt modelId="{49FFD2E8-F380-48EC-8C91-4DB1FEC2696F}" type="pres">
      <dgm:prSet presAssocID="{87F66B94-CDB5-46A2-93C3-5EDD1729E4E3}" presName="entireBox" presStyleLbl="node1" presStyleIdx="0" presStyleCnt="3" custLinFactNeighborX="-124" custLinFactNeighborY="-249"/>
      <dgm:spPr/>
    </dgm:pt>
    <dgm:pt modelId="{16A96A28-246E-4DD1-B778-3014628E4645}" type="pres">
      <dgm:prSet presAssocID="{87F66B94-CDB5-46A2-93C3-5EDD1729E4E3}" presName="descendantBox" presStyleCnt="0"/>
      <dgm:spPr/>
    </dgm:pt>
    <dgm:pt modelId="{D6D7E81A-6519-46B8-8C71-752265EF309E}" type="pres">
      <dgm:prSet presAssocID="{210C3870-BF63-40E5-951C-AAA658E38389}" presName="childTextBox" presStyleLbl="fgAccFollowNode1" presStyleIdx="0" presStyleCnt="3">
        <dgm:presLayoutVars>
          <dgm:bulletEnabled val="1"/>
        </dgm:presLayoutVars>
      </dgm:prSet>
      <dgm:spPr/>
    </dgm:pt>
    <dgm:pt modelId="{51668E67-5BD1-47AB-A589-E937D22B3DC7}" type="pres">
      <dgm:prSet presAssocID="{98415AAD-6BF7-450B-88CE-19B22BA39383}" presName="childTextBox" presStyleLbl="fgAccFollowNode1" presStyleIdx="1" presStyleCnt="3">
        <dgm:presLayoutVars>
          <dgm:bulletEnabled val="1"/>
        </dgm:presLayoutVars>
      </dgm:prSet>
      <dgm:spPr/>
    </dgm:pt>
    <dgm:pt modelId="{F4EB644F-CA36-4CB4-B308-1C885B3D7205}" type="pres">
      <dgm:prSet presAssocID="{AEFBC828-5C60-4930-A03C-9EB51641E05C}" presName="childTextBox" presStyleLbl="fgAccFollowNode1" presStyleIdx="2" presStyleCnt="3">
        <dgm:presLayoutVars>
          <dgm:bulletEnabled val="1"/>
        </dgm:presLayoutVars>
      </dgm:prSet>
      <dgm:spPr/>
    </dgm:pt>
    <dgm:pt modelId="{C0CA8EFB-FD88-4605-96B6-2BF01EDD30D2}" type="pres">
      <dgm:prSet presAssocID="{8C7AF533-257A-484D-9C04-2310C2FB1FDC}" presName="sp" presStyleCnt="0"/>
      <dgm:spPr/>
    </dgm:pt>
    <dgm:pt modelId="{52D9D0AC-4B5F-4191-8BB4-9275F203C236}" type="pres">
      <dgm:prSet presAssocID="{54A9B4F1-3FF8-4484-B3C7-93A377E3659E}" presName="arrowAndChildren" presStyleCnt="0"/>
      <dgm:spPr/>
    </dgm:pt>
    <dgm:pt modelId="{B3D6F52B-B2A1-4BB5-ADC0-0B68F6C55021}" type="pres">
      <dgm:prSet presAssocID="{54A9B4F1-3FF8-4484-B3C7-93A377E3659E}" presName="parentTextArrow" presStyleLbl="node1" presStyleIdx="1" presStyleCnt="3"/>
      <dgm:spPr/>
    </dgm:pt>
    <dgm:pt modelId="{28CA74F5-BFC4-43E4-8C16-3913522CCE74}" type="pres">
      <dgm:prSet presAssocID="{DDC3D135-1E97-4C52-A43C-841878DF6112}" presName="sp" presStyleCnt="0"/>
      <dgm:spPr/>
    </dgm:pt>
    <dgm:pt modelId="{D6510C49-2700-4E55-B73D-9B1684EE0F97}" type="pres">
      <dgm:prSet presAssocID="{BEE5F0A3-CA03-4B27-87C4-3853F3DCE4E1}" presName="arrowAndChildren" presStyleCnt="0"/>
      <dgm:spPr/>
    </dgm:pt>
    <dgm:pt modelId="{D6CB8D0A-3D7B-4EB9-BD6F-B0545609BD3B}" type="pres">
      <dgm:prSet presAssocID="{BEE5F0A3-CA03-4B27-87C4-3853F3DCE4E1}" presName="parentTextArrow" presStyleLbl="node1" presStyleIdx="2" presStyleCnt="3"/>
      <dgm:spPr/>
    </dgm:pt>
  </dgm:ptLst>
  <dgm:cxnLst>
    <dgm:cxn modelId="{830DD20F-CB81-4F6F-B9F9-06161BFF0906}" srcId="{D7985611-0BC8-4FD8-B1B2-A42593EBB419}" destId="{87F66B94-CDB5-46A2-93C3-5EDD1729E4E3}" srcOrd="2" destOrd="0" parTransId="{53F67229-44C9-41D7-9B7F-587193541E17}" sibTransId="{23072BDF-2C1D-4C18-83B6-03BCE880E907}"/>
    <dgm:cxn modelId="{3BF78118-6002-4379-B275-96E117E3E010}" srcId="{D7985611-0BC8-4FD8-B1B2-A42593EBB419}" destId="{BEE5F0A3-CA03-4B27-87C4-3853F3DCE4E1}" srcOrd="0" destOrd="0" parTransId="{79AE38FB-E7D9-4909-A86E-E1E33F2993B7}" sibTransId="{DDC3D135-1E97-4C52-A43C-841878DF6112}"/>
    <dgm:cxn modelId="{E9DC1C1C-CC17-42E5-8C66-4CBCF214F288}" type="presOf" srcId="{210C3870-BF63-40E5-951C-AAA658E38389}" destId="{D6D7E81A-6519-46B8-8C71-752265EF309E}" srcOrd="0" destOrd="0" presId="urn:microsoft.com/office/officeart/2005/8/layout/process4"/>
    <dgm:cxn modelId="{10DF8D1F-8248-4D3F-9275-68727946A938}" srcId="{D7985611-0BC8-4FD8-B1B2-A42593EBB419}" destId="{54A9B4F1-3FF8-4484-B3C7-93A377E3659E}" srcOrd="1" destOrd="0" parTransId="{36ADCB12-D215-4273-8BCE-C146162CBEB2}" sibTransId="{8C7AF533-257A-484D-9C04-2310C2FB1FDC}"/>
    <dgm:cxn modelId="{F8815E29-2BA1-438E-8D59-A162C398DB5C}" srcId="{87F66B94-CDB5-46A2-93C3-5EDD1729E4E3}" destId="{98415AAD-6BF7-450B-88CE-19B22BA39383}" srcOrd="1" destOrd="0" parTransId="{4C78A003-C54C-4365-9973-3D32923855D4}" sibTransId="{587E311C-CA7F-4A41-8F7B-EA72545A6E9F}"/>
    <dgm:cxn modelId="{A8AE992C-5276-47A8-8287-8849A3D4A3A7}" type="presOf" srcId="{D7985611-0BC8-4FD8-B1B2-A42593EBB419}" destId="{9BD73BEA-C1C1-49B8-A2F2-C3EFD9DD0469}" srcOrd="0" destOrd="0" presId="urn:microsoft.com/office/officeart/2005/8/layout/process4"/>
    <dgm:cxn modelId="{AA0FDD6A-CDBB-48A0-90B5-73E2C2F5AE8E}" type="presOf" srcId="{87F66B94-CDB5-46A2-93C3-5EDD1729E4E3}" destId="{49FFD2E8-F380-48EC-8C91-4DB1FEC2696F}" srcOrd="1" destOrd="0" presId="urn:microsoft.com/office/officeart/2005/8/layout/process4"/>
    <dgm:cxn modelId="{98C73085-1DC2-414D-88CA-FC9F0EE55781}" type="presOf" srcId="{BEE5F0A3-CA03-4B27-87C4-3853F3DCE4E1}" destId="{D6CB8D0A-3D7B-4EB9-BD6F-B0545609BD3B}" srcOrd="0" destOrd="0" presId="urn:microsoft.com/office/officeart/2005/8/layout/process4"/>
    <dgm:cxn modelId="{6D0BE086-6C83-4B00-B8D1-9DC570058170}" srcId="{87F66B94-CDB5-46A2-93C3-5EDD1729E4E3}" destId="{210C3870-BF63-40E5-951C-AAA658E38389}" srcOrd="0" destOrd="0" parTransId="{74E63D0C-D46F-4CBE-B8D4-86108B884299}" sibTransId="{4ECBC633-FCFD-4AA3-B8EC-585666ECF2CD}"/>
    <dgm:cxn modelId="{E8962CD9-828A-470A-AE63-50004EB13F50}" type="presOf" srcId="{98415AAD-6BF7-450B-88CE-19B22BA39383}" destId="{51668E67-5BD1-47AB-A589-E937D22B3DC7}" srcOrd="0" destOrd="0" presId="urn:microsoft.com/office/officeart/2005/8/layout/process4"/>
    <dgm:cxn modelId="{8AA726E3-3A0C-4A41-9679-AB0FE19B5AE3}" type="presOf" srcId="{AEFBC828-5C60-4930-A03C-9EB51641E05C}" destId="{F4EB644F-CA36-4CB4-B308-1C885B3D7205}" srcOrd="0" destOrd="0" presId="urn:microsoft.com/office/officeart/2005/8/layout/process4"/>
    <dgm:cxn modelId="{5777E0E7-5CF5-404B-AEFF-F5F54CDA30AF}" type="presOf" srcId="{54A9B4F1-3FF8-4484-B3C7-93A377E3659E}" destId="{B3D6F52B-B2A1-4BB5-ADC0-0B68F6C55021}" srcOrd="0" destOrd="0" presId="urn:microsoft.com/office/officeart/2005/8/layout/process4"/>
    <dgm:cxn modelId="{8D7F51EC-D572-4B3C-BAE3-6F936D9D4E65}" srcId="{87F66B94-CDB5-46A2-93C3-5EDD1729E4E3}" destId="{AEFBC828-5C60-4930-A03C-9EB51641E05C}" srcOrd="2" destOrd="0" parTransId="{DCD2B788-06AC-4475-B0CA-D53B3B8E1FCC}" sibTransId="{2EDF36D3-D7B6-4F4B-8DAA-5C66857BEBC3}"/>
    <dgm:cxn modelId="{955F16F4-0748-4E50-B875-90BBD0C555B0}" type="presOf" srcId="{87F66B94-CDB5-46A2-93C3-5EDD1729E4E3}" destId="{9AF2F99E-7CE7-4F0F-A3E8-345F90E31739}" srcOrd="0" destOrd="0" presId="urn:microsoft.com/office/officeart/2005/8/layout/process4"/>
    <dgm:cxn modelId="{9CF4CF34-0EC9-4CD1-A8DB-724D16B8007B}" type="presParOf" srcId="{9BD73BEA-C1C1-49B8-A2F2-C3EFD9DD0469}" destId="{2D8F17B7-77E9-46A9-A652-534019DD181F}" srcOrd="0" destOrd="0" presId="urn:microsoft.com/office/officeart/2005/8/layout/process4"/>
    <dgm:cxn modelId="{0495C4F0-9150-419C-87C0-8985A21F3799}" type="presParOf" srcId="{2D8F17B7-77E9-46A9-A652-534019DD181F}" destId="{9AF2F99E-7CE7-4F0F-A3E8-345F90E31739}" srcOrd="0" destOrd="0" presId="urn:microsoft.com/office/officeart/2005/8/layout/process4"/>
    <dgm:cxn modelId="{BC6D3278-28C4-4D10-9A31-9C6142A40C41}" type="presParOf" srcId="{2D8F17B7-77E9-46A9-A652-534019DD181F}" destId="{49FFD2E8-F380-48EC-8C91-4DB1FEC2696F}" srcOrd="1" destOrd="0" presId="urn:microsoft.com/office/officeart/2005/8/layout/process4"/>
    <dgm:cxn modelId="{73472193-EA3C-421A-A991-DFB62486993A}" type="presParOf" srcId="{2D8F17B7-77E9-46A9-A652-534019DD181F}" destId="{16A96A28-246E-4DD1-B778-3014628E4645}" srcOrd="2" destOrd="0" presId="urn:microsoft.com/office/officeart/2005/8/layout/process4"/>
    <dgm:cxn modelId="{B5036C65-33AB-4E4F-BFEA-5965DC6362C0}" type="presParOf" srcId="{16A96A28-246E-4DD1-B778-3014628E4645}" destId="{D6D7E81A-6519-46B8-8C71-752265EF309E}" srcOrd="0" destOrd="0" presId="urn:microsoft.com/office/officeart/2005/8/layout/process4"/>
    <dgm:cxn modelId="{A8FCE013-8ED4-4E18-9008-44423DC17A68}" type="presParOf" srcId="{16A96A28-246E-4DD1-B778-3014628E4645}" destId="{51668E67-5BD1-47AB-A589-E937D22B3DC7}" srcOrd="1" destOrd="0" presId="urn:microsoft.com/office/officeart/2005/8/layout/process4"/>
    <dgm:cxn modelId="{8F49940F-CE8B-46F2-94CA-860E138A3685}" type="presParOf" srcId="{16A96A28-246E-4DD1-B778-3014628E4645}" destId="{F4EB644F-CA36-4CB4-B308-1C885B3D7205}" srcOrd="2" destOrd="0" presId="urn:microsoft.com/office/officeart/2005/8/layout/process4"/>
    <dgm:cxn modelId="{D64474BA-45B8-4AC9-B6BB-2175D7CD261D}" type="presParOf" srcId="{9BD73BEA-C1C1-49B8-A2F2-C3EFD9DD0469}" destId="{C0CA8EFB-FD88-4605-96B6-2BF01EDD30D2}" srcOrd="1" destOrd="0" presId="urn:microsoft.com/office/officeart/2005/8/layout/process4"/>
    <dgm:cxn modelId="{93C84908-132A-4B32-B5BB-F1264FC34A07}" type="presParOf" srcId="{9BD73BEA-C1C1-49B8-A2F2-C3EFD9DD0469}" destId="{52D9D0AC-4B5F-4191-8BB4-9275F203C236}" srcOrd="2" destOrd="0" presId="urn:microsoft.com/office/officeart/2005/8/layout/process4"/>
    <dgm:cxn modelId="{2993209D-306D-45B1-8B95-35FEA8115B3A}" type="presParOf" srcId="{52D9D0AC-4B5F-4191-8BB4-9275F203C236}" destId="{B3D6F52B-B2A1-4BB5-ADC0-0B68F6C55021}" srcOrd="0" destOrd="0" presId="urn:microsoft.com/office/officeart/2005/8/layout/process4"/>
    <dgm:cxn modelId="{A268189D-7A43-40DC-B90C-D00C2ABC419E}" type="presParOf" srcId="{9BD73BEA-C1C1-49B8-A2F2-C3EFD9DD0469}" destId="{28CA74F5-BFC4-43E4-8C16-3913522CCE74}" srcOrd="3" destOrd="0" presId="urn:microsoft.com/office/officeart/2005/8/layout/process4"/>
    <dgm:cxn modelId="{A31BABB0-CF9E-4EDF-AA7A-A13A7C4183E5}" type="presParOf" srcId="{9BD73BEA-C1C1-49B8-A2F2-C3EFD9DD0469}" destId="{D6510C49-2700-4E55-B73D-9B1684EE0F97}" srcOrd="4" destOrd="0" presId="urn:microsoft.com/office/officeart/2005/8/layout/process4"/>
    <dgm:cxn modelId="{76344CEC-2ED6-4C21-AEAB-C01FBE083FB6}" type="presParOf" srcId="{D6510C49-2700-4E55-B73D-9B1684EE0F97}" destId="{D6CB8D0A-3D7B-4EB9-BD6F-B0545609BD3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60DC4C-B63E-47EA-83EF-132EE8C3A397}"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2B1BBE70-3C18-4FFF-806C-A9F22A9D0CF6}">
      <dgm:prSet/>
      <dgm:spPr/>
      <dgm:t>
        <a:bodyPr/>
        <a:lstStyle/>
        <a:p>
          <a:r>
            <a:rPr lang="en-US" dirty="0"/>
            <a:t>Parent is not present.</a:t>
          </a:r>
        </a:p>
      </dgm:t>
    </dgm:pt>
    <dgm:pt modelId="{BB6449F2-D1F4-420A-B945-50734EDB90DF}" type="parTrans" cxnId="{1843E77E-50B5-4812-8C4D-81F0C23D4871}">
      <dgm:prSet/>
      <dgm:spPr/>
      <dgm:t>
        <a:bodyPr/>
        <a:lstStyle/>
        <a:p>
          <a:endParaRPr lang="en-US"/>
        </a:p>
      </dgm:t>
    </dgm:pt>
    <dgm:pt modelId="{D7CAA0DF-B22B-48B0-9CFA-24E4EB2BACB6}" type="sibTrans" cxnId="{1843E77E-50B5-4812-8C4D-81F0C23D4871}">
      <dgm:prSet/>
      <dgm:spPr/>
      <dgm:t>
        <a:bodyPr/>
        <a:lstStyle/>
        <a:p>
          <a:endParaRPr lang="en-US"/>
        </a:p>
      </dgm:t>
    </dgm:pt>
    <dgm:pt modelId="{30C6604E-D229-4D7F-BCCB-58A66BEE8E4C}">
      <dgm:prSet/>
      <dgm:spPr/>
      <dgm:t>
        <a:bodyPr/>
        <a:lstStyle/>
        <a:p>
          <a:r>
            <a:rPr lang="en-US" dirty="0"/>
            <a:t>Parent and child’s interests are adverse.</a:t>
          </a:r>
        </a:p>
      </dgm:t>
    </dgm:pt>
    <dgm:pt modelId="{BD6BC29A-5A43-48CF-8E45-A58350F4EFC8}" type="parTrans" cxnId="{DA9CE1A4-C50F-43AF-BD22-FCA207535876}">
      <dgm:prSet/>
      <dgm:spPr/>
      <dgm:t>
        <a:bodyPr/>
        <a:lstStyle/>
        <a:p>
          <a:endParaRPr lang="en-US"/>
        </a:p>
      </dgm:t>
    </dgm:pt>
    <dgm:pt modelId="{1F4E3C3E-47E8-46B0-87F4-242246368532}" type="sibTrans" cxnId="{DA9CE1A4-C50F-43AF-BD22-FCA207535876}">
      <dgm:prSet/>
      <dgm:spPr/>
      <dgm:t>
        <a:bodyPr/>
        <a:lstStyle/>
        <a:p>
          <a:endParaRPr lang="en-US"/>
        </a:p>
      </dgm:t>
    </dgm:pt>
    <dgm:pt modelId="{51DD8978-DC8D-4E03-B9CB-AB20C223AAB6}">
      <dgm:prSet/>
      <dgm:spPr/>
      <dgm:t>
        <a:bodyPr/>
        <a:lstStyle/>
        <a:p>
          <a:r>
            <a:rPr lang="en-US" dirty="0"/>
            <a:t>Family Violence.</a:t>
          </a:r>
        </a:p>
      </dgm:t>
    </dgm:pt>
    <dgm:pt modelId="{CC32C460-5977-42F1-A2B9-BD1A89D1A95E}" type="parTrans" cxnId="{DF0436A9-F376-4EB6-BACF-5F2BCC0D01B5}">
      <dgm:prSet/>
      <dgm:spPr/>
      <dgm:t>
        <a:bodyPr/>
        <a:lstStyle/>
        <a:p>
          <a:endParaRPr lang="en-US"/>
        </a:p>
      </dgm:t>
    </dgm:pt>
    <dgm:pt modelId="{59ABE186-0F31-4DAE-A4C8-B2E8C370EA5A}" type="sibTrans" cxnId="{DF0436A9-F376-4EB6-BACF-5F2BCC0D01B5}">
      <dgm:prSet/>
      <dgm:spPr/>
      <dgm:t>
        <a:bodyPr/>
        <a:lstStyle/>
        <a:p>
          <a:endParaRPr lang="en-US"/>
        </a:p>
      </dgm:t>
    </dgm:pt>
    <dgm:pt modelId="{3999B857-0ADB-4074-A51E-B66D1FDFE390}">
      <dgm:prSet/>
      <dgm:spPr/>
      <dgm:t>
        <a:bodyPr/>
        <a:lstStyle/>
        <a:p>
          <a:r>
            <a:rPr lang="en-US" dirty="0"/>
            <a:t>Parents want the child locked up though facts do not appear to warrant it.</a:t>
          </a:r>
        </a:p>
      </dgm:t>
    </dgm:pt>
    <dgm:pt modelId="{1B0F86AE-BACE-4960-AD85-6AA36A5AB7B9}" type="parTrans" cxnId="{89309C25-3BE8-4D1A-A6F4-6D5C9BF69D35}">
      <dgm:prSet/>
      <dgm:spPr/>
      <dgm:t>
        <a:bodyPr/>
        <a:lstStyle/>
        <a:p>
          <a:endParaRPr lang="en-US"/>
        </a:p>
      </dgm:t>
    </dgm:pt>
    <dgm:pt modelId="{11B6EB3C-B01F-4624-A7CC-E151CB659AD1}" type="sibTrans" cxnId="{89309C25-3BE8-4D1A-A6F4-6D5C9BF69D35}">
      <dgm:prSet/>
      <dgm:spPr/>
      <dgm:t>
        <a:bodyPr/>
        <a:lstStyle/>
        <a:p>
          <a:endParaRPr lang="en-US"/>
        </a:p>
      </dgm:t>
    </dgm:pt>
    <dgm:pt modelId="{A4AAFC8D-4F48-48C1-A240-7DF1816D1972}">
      <dgm:prSet/>
      <dgm:spPr/>
      <dgm:t>
        <a:bodyPr/>
        <a:lstStyle/>
        <a:p>
          <a:r>
            <a:rPr lang="en-US" dirty="0"/>
            <a:t>Violation of Probation (VOP).</a:t>
          </a:r>
        </a:p>
      </dgm:t>
    </dgm:pt>
    <dgm:pt modelId="{B0D7C227-3982-4BC6-9FDF-C98A75823B08}" type="parTrans" cxnId="{EE2DA4E3-B68F-4860-A977-D173800F40E4}">
      <dgm:prSet/>
      <dgm:spPr/>
      <dgm:t>
        <a:bodyPr/>
        <a:lstStyle/>
        <a:p>
          <a:endParaRPr lang="en-US"/>
        </a:p>
      </dgm:t>
    </dgm:pt>
    <dgm:pt modelId="{8913AADB-2C63-446F-9BB7-34A99D8F4355}" type="sibTrans" cxnId="{EE2DA4E3-B68F-4860-A977-D173800F40E4}">
      <dgm:prSet/>
      <dgm:spPr/>
      <dgm:t>
        <a:bodyPr/>
        <a:lstStyle/>
        <a:p>
          <a:endParaRPr lang="en-US"/>
        </a:p>
      </dgm:t>
    </dgm:pt>
    <dgm:pt modelId="{9669D47A-9FE3-488F-87EE-7852E3BBB8BB}">
      <dgm:prSet/>
      <dgm:spPr/>
      <dgm:t>
        <a:bodyPr/>
        <a:lstStyle/>
        <a:p>
          <a:r>
            <a:rPr lang="en-US" dirty="0"/>
            <a:t>State of Georgia intends to call the parent as a witness against the child.</a:t>
          </a:r>
        </a:p>
      </dgm:t>
    </dgm:pt>
    <dgm:pt modelId="{4149CB55-EBEA-41E9-8215-AE62905A7743}" type="parTrans" cxnId="{97306BF7-1DEF-4438-ACD4-A12063517000}">
      <dgm:prSet/>
      <dgm:spPr/>
      <dgm:t>
        <a:bodyPr/>
        <a:lstStyle/>
        <a:p>
          <a:endParaRPr lang="en-US"/>
        </a:p>
      </dgm:t>
    </dgm:pt>
    <dgm:pt modelId="{2814FB33-2003-4120-BDBD-46C4B97812A7}" type="sibTrans" cxnId="{97306BF7-1DEF-4438-ACD4-A12063517000}">
      <dgm:prSet/>
      <dgm:spPr/>
      <dgm:t>
        <a:bodyPr/>
        <a:lstStyle/>
        <a:p>
          <a:endParaRPr lang="en-US"/>
        </a:p>
      </dgm:t>
    </dgm:pt>
    <dgm:pt modelId="{BBF04C05-443A-477B-855F-B6763026C6ED}">
      <dgm:prSet/>
      <dgm:spPr/>
      <dgm:t>
        <a:bodyPr/>
        <a:lstStyle/>
        <a:p>
          <a:r>
            <a:rPr lang="en-US" dirty="0"/>
            <a:t>When a competency evaluation is requested.</a:t>
          </a:r>
        </a:p>
      </dgm:t>
    </dgm:pt>
    <dgm:pt modelId="{10B87F12-F44B-4452-98F9-48FC724B65B4}" type="parTrans" cxnId="{EDD454E6-70EB-4F6B-AC39-FA4B20E5E47D}">
      <dgm:prSet/>
      <dgm:spPr/>
      <dgm:t>
        <a:bodyPr/>
        <a:lstStyle/>
        <a:p>
          <a:endParaRPr lang="en-US"/>
        </a:p>
      </dgm:t>
    </dgm:pt>
    <dgm:pt modelId="{9B502A98-2E54-4FE6-8D8F-C0B8463F28B9}" type="sibTrans" cxnId="{EDD454E6-70EB-4F6B-AC39-FA4B20E5E47D}">
      <dgm:prSet/>
      <dgm:spPr/>
      <dgm:t>
        <a:bodyPr/>
        <a:lstStyle/>
        <a:p>
          <a:endParaRPr lang="en-US"/>
        </a:p>
      </dgm:t>
    </dgm:pt>
    <dgm:pt modelId="{28487937-F41E-41BE-A109-BDDC8669E945}" type="pres">
      <dgm:prSet presAssocID="{1160DC4C-B63E-47EA-83EF-132EE8C3A397}" presName="linear" presStyleCnt="0">
        <dgm:presLayoutVars>
          <dgm:animLvl val="lvl"/>
          <dgm:resizeHandles val="exact"/>
        </dgm:presLayoutVars>
      </dgm:prSet>
      <dgm:spPr/>
    </dgm:pt>
    <dgm:pt modelId="{40BB4283-65A3-418C-8ACB-DA691E826480}" type="pres">
      <dgm:prSet presAssocID="{2B1BBE70-3C18-4FFF-806C-A9F22A9D0CF6}" presName="parentText" presStyleLbl="node1" presStyleIdx="0" presStyleCnt="7">
        <dgm:presLayoutVars>
          <dgm:chMax val="0"/>
          <dgm:bulletEnabled val="1"/>
        </dgm:presLayoutVars>
      </dgm:prSet>
      <dgm:spPr/>
    </dgm:pt>
    <dgm:pt modelId="{7A57508F-E48F-4017-9A43-5E23B4ACC2A3}" type="pres">
      <dgm:prSet presAssocID="{D7CAA0DF-B22B-48B0-9CFA-24E4EB2BACB6}" presName="spacer" presStyleCnt="0"/>
      <dgm:spPr/>
    </dgm:pt>
    <dgm:pt modelId="{2FC4BE9C-7AFA-4304-9484-1F29271753F3}" type="pres">
      <dgm:prSet presAssocID="{30C6604E-D229-4D7F-BCCB-58A66BEE8E4C}" presName="parentText" presStyleLbl="node1" presStyleIdx="1" presStyleCnt="7">
        <dgm:presLayoutVars>
          <dgm:chMax val="0"/>
          <dgm:bulletEnabled val="1"/>
        </dgm:presLayoutVars>
      </dgm:prSet>
      <dgm:spPr/>
    </dgm:pt>
    <dgm:pt modelId="{BC893C30-4192-4F2F-B4DC-4F6D05AEEFE8}" type="pres">
      <dgm:prSet presAssocID="{1F4E3C3E-47E8-46B0-87F4-242246368532}" presName="spacer" presStyleCnt="0"/>
      <dgm:spPr/>
    </dgm:pt>
    <dgm:pt modelId="{35CAABA4-C82A-45FE-A75E-208D2CB2BE2E}" type="pres">
      <dgm:prSet presAssocID="{51DD8978-DC8D-4E03-B9CB-AB20C223AAB6}" presName="parentText" presStyleLbl="node1" presStyleIdx="2" presStyleCnt="7">
        <dgm:presLayoutVars>
          <dgm:chMax val="0"/>
          <dgm:bulletEnabled val="1"/>
        </dgm:presLayoutVars>
      </dgm:prSet>
      <dgm:spPr/>
    </dgm:pt>
    <dgm:pt modelId="{708F278D-B261-4A61-8939-3A4EE88D7162}" type="pres">
      <dgm:prSet presAssocID="{59ABE186-0F31-4DAE-A4C8-B2E8C370EA5A}" presName="spacer" presStyleCnt="0"/>
      <dgm:spPr/>
    </dgm:pt>
    <dgm:pt modelId="{CCB64B3E-4605-4872-9859-789231BBA72B}" type="pres">
      <dgm:prSet presAssocID="{3999B857-0ADB-4074-A51E-B66D1FDFE390}" presName="parentText" presStyleLbl="node1" presStyleIdx="3" presStyleCnt="7">
        <dgm:presLayoutVars>
          <dgm:chMax val="0"/>
          <dgm:bulletEnabled val="1"/>
        </dgm:presLayoutVars>
      </dgm:prSet>
      <dgm:spPr/>
    </dgm:pt>
    <dgm:pt modelId="{614732D5-AD95-45B1-A850-1D204DACD1B1}" type="pres">
      <dgm:prSet presAssocID="{11B6EB3C-B01F-4624-A7CC-E151CB659AD1}" presName="spacer" presStyleCnt="0"/>
      <dgm:spPr/>
    </dgm:pt>
    <dgm:pt modelId="{A16C3B41-C80A-4975-8C46-0AE7B561A3E8}" type="pres">
      <dgm:prSet presAssocID="{A4AAFC8D-4F48-48C1-A240-7DF1816D1972}" presName="parentText" presStyleLbl="node1" presStyleIdx="4" presStyleCnt="7">
        <dgm:presLayoutVars>
          <dgm:chMax val="0"/>
          <dgm:bulletEnabled val="1"/>
        </dgm:presLayoutVars>
      </dgm:prSet>
      <dgm:spPr/>
    </dgm:pt>
    <dgm:pt modelId="{B33505BD-CCAB-4083-A02C-63D4B446D931}" type="pres">
      <dgm:prSet presAssocID="{8913AADB-2C63-446F-9BB7-34A99D8F4355}" presName="spacer" presStyleCnt="0"/>
      <dgm:spPr/>
    </dgm:pt>
    <dgm:pt modelId="{5E03D4C5-6ED1-4282-823F-FA25783CB366}" type="pres">
      <dgm:prSet presAssocID="{9669D47A-9FE3-488F-87EE-7852E3BBB8BB}" presName="parentText" presStyleLbl="node1" presStyleIdx="5" presStyleCnt="7">
        <dgm:presLayoutVars>
          <dgm:chMax val="0"/>
          <dgm:bulletEnabled val="1"/>
        </dgm:presLayoutVars>
      </dgm:prSet>
      <dgm:spPr/>
    </dgm:pt>
    <dgm:pt modelId="{FA1AEDAD-CA63-465B-952E-789ABFCC86BC}" type="pres">
      <dgm:prSet presAssocID="{2814FB33-2003-4120-BDBD-46C4B97812A7}" presName="spacer" presStyleCnt="0"/>
      <dgm:spPr/>
    </dgm:pt>
    <dgm:pt modelId="{25246639-A5BB-4977-AA9F-5F015E770B4C}" type="pres">
      <dgm:prSet presAssocID="{BBF04C05-443A-477B-855F-B6763026C6ED}" presName="parentText" presStyleLbl="node1" presStyleIdx="6" presStyleCnt="7">
        <dgm:presLayoutVars>
          <dgm:chMax val="0"/>
          <dgm:bulletEnabled val="1"/>
        </dgm:presLayoutVars>
      </dgm:prSet>
      <dgm:spPr/>
    </dgm:pt>
  </dgm:ptLst>
  <dgm:cxnLst>
    <dgm:cxn modelId="{35F16C0E-D0D7-4279-9655-1DA37603CB98}" type="presOf" srcId="{2B1BBE70-3C18-4FFF-806C-A9F22A9D0CF6}" destId="{40BB4283-65A3-418C-8ACB-DA691E826480}" srcOrd="0" destOrd="0" presId="urn:microsoft.com/office/officeart/2005/8/layout/vList2"/>
    <dgm:cxn modelId="{0CA20A16-077F-4101-8DFE-D960AA3A29C3}" type="presOf" srcId="{30C6604E-D229-4D7F-BCCB-58A66BEE8E4C}" destId="{2FC4BE9C-7AFA-4304-9484-1F29271753F3}" srcOrd="0" destOrd="0" presId="urn:microsoft.com/office/officeart/2005/8/layout/vList2"/>
    <dgm:cxn modelId="{2A78B818-AFFF-464E-AC7E-7873F48F7274}" type="presOf" srcId="{9669D47A-9FE3-488F-87EE-7852E3BBB8BB}" destId="{5E03D4C5-6ED1-4282-823F-FA25783CB366}" srcOrd="0" destOrd="0" presId="urn:microsoft.com/office/officeart/2005/8/layout/vList2"/>
    <dgm:cxn modelId="{89309C25-3BE8-4D1A-A6F4-6D5C9BF69D35}" srcId="{1160DC4C-B63E-47EA-83EF-132EE8C3A397}" destId="{3999B857-0ADB-4074-A51E-B66D1FDFE390}" srcOrd="3" destOrd="0" parTransId="{1B0F86AE-BACE-4960-AD85-6AA36A5AB7B9}" sibTransId="{11B6EB3C-B01F-4624-A7CC-E151CB659AD1}"/>
    <dgm:cxn modelId="{1843E77E-50B5-4812-8C4D-81F0C23D4871}" srcId="{1160DC4C-B63E-47EA-83EF-132EE8C3A397}" destId="{2B1BBE70-3C18-4FFF-806C-A9F22A9D0CF6}" srcOrd="0" destOrd="0" parTransId="{BB6449F2-D1F4-420A-B945-50734EDB90DF}" sibTransId="{D7CAA0DF-B22B-48B0-9CFA-24E4EB2BACB6}"/>
    <dgm:cxn modelId="{5350FB8C-33B6-4B65-A0BA-F6CBF3F61489}" type="presOf" srcId="{A4AAFC8D-4F48-48C1-A240-7DF1816D1972}" destId="{A16C3B41-C80A-4975-8C46-0AE7B561A3E8}" srcOrd="0" destOrd="0" presId="urn:microsoft.com/office/officeart/2005/8/layout/vList2"/>
    <dgm:cxn modelId="{11FF6793-D7DA-46B6-86DF-927574F4EAF3}" type="presOf" srcId="{3999B857-0ADB-4074-A51E-B66D1FDFE390}" destId="{CCB64B3E-4605-4872-9859-789231BBA72B}" srcOrd="0" destOrd="0" presId="urn:microsoft.com/office/officeart/2005/8/layout/vList2"/>
    <dgm:cxn modelId="{0AB383A3-A875-48AA-B84F-5DA95097A1C4}" type="presOf" srcId="{1160DC4C-B63E-47EA-83EF-132EE8C3A397}" destId="{28487937-F41E-41BE-A109-BDDC8669E945}" srcOrd="0" destOrd="0" presId="urn:microsoft.com/office/officeart/2005/8/layout/vList2"/>
    <dgm:cxn modelId="{DA9CE1A4-C50F-43AF-BD22-FCA207535876}" srcId="{1160DC4C-B63E-47EA-83EF-132EE8C3A397}" destId="{30C6604E-D229-4D7F-BCCB-58A66BEE8E4C}" srcOrd="1" destOrd="0" parTransId="{BD6BC29A-5A43-48CF-8E45-A58350F4EFC8}" sibTransId="{1F4E3C3E-47E8-46B0-87F4-242246368532}"/>
    <dgm:cxn modelId="{DF0436A9-F376-4EB6-BACF-5F2BCC0D01B5}" srcId="{1160DC4C-B63E-47EA-83EF-132EE8C3A397}" destId="{51DD8978-DC8D-4E03-B9CB-AB20C223AAB6}" srcOrd="2" destOrd="0" parTransId="{CC32C460-5977-42F1-A2B9-BD1A89D1A95E}" sibTransId="{59ABE186-0F31-4DAE-A4C8-B2E8C370EA5A}"/>
    <dgm:cxn modelId="{2020DDAB-F058-4466-9000-B0FA4241F696}" type="presOf" srcId="{BBF04C05-443A-477B-855F-B6763026C6ED}" destId="{25246639-A5BB-4977-AA9F-5F015E770B4C}" srcOrd="0" destOrd="0" presId="urn:microsoft.com/office/officeart/2005/8/layout/vList2"/>
    <dgm:cxn modelId="{A6B8CBB0-DF51-451D-9DC0-4D7FEFDF28D0}" type="presOf" srcId="{51DD8978-DC8D-4E03-B9CB-AB20C223AAB6}" destId="{35CAABA4-C82A-45FE-A75E-208D2CB2BE2E}" srcOrd="0" destOrd="0" presId="urn:microsoft.com/office/officeart/2005/8/layout/vList2"/>
    <dgm:cxn modelId="{EE2DA4E3-B68F-4860-A977-D173800F40E4}" srcId="{1160DC4C-B63E-47EA-83EF-132EE8C3A397}" destId="{A4AAFC8D-4F48-48C1-A240-7DF1816D1972}" srcOrd="4" destOrd="0" parTransId="{B0D7C227-3982-4BC6-9FDF-C98A75823B08}" sibTransId="{8913AADB-2C63-446F-9BB7-34A99D8F4355}"/>
    <dgm:cxn modelId="{EDD454E6-70EB-4F6B-AC39-FA4B20E5E47D}" srcId="{1160DC4C-B63E-47EA-83EF-132EE8C3A397}" destId="{BBF04C05-443A-477B-855F-B6763026C6ED}" srcOrd="6" destOrd="0" parTransId="{10B87F12-F44B-4452-98F9-48FC724B65B4}" sibTransId="{9B502A98-2E54-4FE6-8D8F-C0B8463F28B9}"/>
    <dgm:cxn modelId="{97306BF7-1DEF-4438-ACD4-A12063517000}" srcId="{1160DC4C-B63E-47EA-83EF-132EE8C3A397}" destId="{9669D47A-9FE3-488F-87EE-7852E3BBB8BB}" srcOrd="5" destOrd="0" parTransId="{4149CB55-EBEA-41E9-8215-AE62905A7743}" sibTransId="{2814FB33-2003-4120-BDBD-46C4B97812A7}"/>
    <dgm:cxn modelId="{CCF26DE7-EE26-4A95-9FB5-A38340C4A21D}" type="presParOf" srcId="{28487937-F41E-41BE-A109-BDDC8669E945}" destId="{40BB4283-65A3-418C-8ACB-DA691E826480}" srcOrd="0" destOrd="0" presId="urn:microsoft.com/office/officeart/2005/8/layout/vList2"/>
    <dgm:cxn modelId="{A68DAA05-2386-4265-B0D2-791B7FD79B95}" type="presParOf" srcId="{28487937-F41E-41BE-A109-BDDC8669E945}" destId="{7A57508F-E48F-4017-9A43-5E23B4ACC2A3}" srcOrd="1" destOrd="0" presId="urn:microsoft.com/office/officeart/2005/8/layout/vList2"/>
    <dgm:cxn modelId="{143BDEAA-C904-43DF-AC17-D8991C1F854A}" type="presParOf" srcId="{28487937-F41E-41BE-A109-BDDC8669E945}" destId="{2FC4BE9C-7AFA-4304-9484-1F29271753F3}" srcOrd="2" destOrd="0" presId="urn:microsoft.com/office/officeart/2005/8/layout/vList2"/>
    <dgm:cxn modelId="{CFA7B687-60B8-4E23-BC67-006F04D203F1}" type="presParOf" srcId="{28487937-F41E-41BE-A109-BDDC8669E945}" destId="{BC893C30-4192-4F2F-B4DC-4F6D05AEEFE8}" srcOrd="3" destOrd="0" presId="urn:microsoft.com/office/officeart/2005/8/layout/vList2"/>
    <dgm:cxn modelId="{A94B8FBB-11C4-49DC-916A-6CB68235312D}" type="presParOf" srcId="{28487937-F41E-41BE-A109-BDDC8669E945}" destId="{35CAABA4-C82A-45FE-A75E-208D2CB2BE2E}" srcOrd="4" destOrd="0" presId="urn:microsoft.com/office/officeart/2005/8/layout/vList2"/>
    <dgm:cxn modelId="{40DD6ECC-B5FF-4894-B6B7-5CD0EEBFA441}" type="presParOf" srcId="{28487937-F41E-41BE-A109-BDDC8669E945}" destId="{708F278D-B261-4A61-8939-3A4EE88D7162}" srcOrd="5" destOrd="0" presId="urn:microsoft.com/office/officeart/2005/8/layout/vList2"/>
    <dgm:cxn modelId="{E20BD83C-5985-4B72-AF0B-67DE810DBAD2}" type="presParOf" srcId="{28487937-F41E-41BE-A109-BDDC8669E945}" destId="{CCB64B3E-4605-4872-9859-789231BBA72B}" srcOrd="6" destOrd="0" presId="urn:microsoft.com/office/officeart/2005/8/layout/vList2"/>
    <dgm:cxn modelId="{30C84937-6A3E-421C-860C-726F288E4F91}" type="presParOf" srcId="{28487937-F41E-41BE-A109-BDDC8669E945}" destId="{614732D5-AD95-45B1-A850-1D204DACD1B1}" srcOrd="7" destOrd="0" presId="urn:microsoft.com/office/officeart/2005/8/layout/vList2"/>
    <dgm:cxn modelId="{C190DBD9-5F57-4DDC-A8BD-A158209359AA}" type="presParOf" srcId="{28487937-F41E-41BE-A109-BDDC8669E945}" destId="{A16C3B41-C80A-4975-8C46-0AE7B561A3E8}" srcOrd="8" destOrd="0" presId="urn:microsoft.com/office/officeart/2005/8/layout/vList2"/>
    <dgm:cxn modelId="{65A025E5-B389-486F-B49B-E2ECB3303F5C}" type="presParOf" srcId="{28487937-F41E-41BE-A109-BDDC8669E945}" destId="{B33505BD-CCAB-4083-A02C-63D4B446D931}" srcOrd="9" destOrd="0" presId="urn:microsoft.com/office/officeart/2005/8/layout/vList2"/>
    <dgm:cxn modelId="{E8605BF6-8D82-4870-A633-BDBBAB66BB46}" type="presParOf" srcId="{28487937-F41E-41BE-A109-BDDC8669E945}" destId="{5E03D4C5-6ED1-4282-823F-FA25783CB366}" srcOrd="10" destOrd="0" presId="urn:microsoft.com/office/officeart/2005/8/layout/vList2"/>
    <dgm:cxn modelId="{FEC8E9D1-26BF-4196-B6DE-C16F8CDCE784}" type="presParOf" srcId="{28487937-F41E-41BE-A109-BDDC8669E945}" destId="{FA1AEDAD-CA63-465B-952E-789ABFCC86BC}" srcOrd="11" destOrd="0" presId="urn:microsoft.com/office/officeart/2005/8/layout/vList2"/>
    <dgm:cxn modelId="{A9B439FC-6592-4BC8-A02A-2DA547C4D377}" type="presParOf" srcId="{28487937-F41E-41BE-A109-BDDC8669E945}" destId="{25246639-A5BB-4977-AA9F-5F015E770B4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B51FF0-680E-4047-938E-1A1E8CF393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88DED54-F552-4836-BC63-7C423EFEE642}">
      <dgm:prSet custT="1"/>
      <dgm:spPr/>
      <dgm:t>
        <a:bodyPr/>
        <a:lstStyle/>
        <a:p>
          <a:pPr>
            <a:lnSpc>
              <a:spcPct val="100000"/>
            </a:lnSpc>
          </a:pPr>
          <a:r>
            <a:rPr lang="en-US" sz="4400" dirty="0"/>
            <a:t>Diagnostic</a:t>
          </a:r>
          <a:endParaRPr lang="en-US" sz="1900" dirty="0"/>
        </a:p>
      </dgm:t>
    </dgm:pt>
    <dgm:pt modelId="{ED421550-27EC-407C-B0BD-1F181CE16020}" type="parTrans" cxnId="{ADE2F8A8-0C27-4050-A72F-E53C4169B5DD}">
      <dgm:prSet/>
      <dgm:spPr/>
      <dgm:t>
        <a:bodyPr/>
        <a:lstStyle/>
        <a:p>
          <a:endParaRPr lang="en-US"/>
        </a:p>
      </dgm:t>
    </dgm:pt>
    <dgm:pt modelId="{50A79429-7F92-4C1D-A6E3-2D69B5F1C63F}" type="sibTrans" cxnId="{ADE2F8A8-0C27-4050-A72F-E53C4169B5DD}">
      <dgm:prSet/>
      <dgm:spPr/>
      <dgm:t>
        <a:bodyPr/>
        <a:lstStyle/>
        <a:p>
          <a:endParaRPr lang="en-US"/>
        </a:p>
      </dgm:t>
    </dgm:pt>
    <dgm:pt modelId="{BB7B90C3-1B97-4243-ADA3-20DD554D56FC}">
      <dgm:prSet custT="1"/>
      <dgm:spPr/>
      <dgm:t>
        <a:bodyPr/>
        <a:lstStyle/>
        <a:p>
          <a:pPr>
            <a:lnSpc>
              <a:spcPct val="100000"/>
            </a:lnSpc>
          </a:pPr>
          <a:r>
            <a:rPr lang="en-US" sz="4400"/>
            <a:t>Trauma</a:t>
          </a:r>
          <a:endParaRPr lang="en-US" sz="4400" dirty="0"/>
        </a:p>
      </dgm:t>
    </dgm:pt>
    <dgm:pt modelId="{CEF53AD3-E7A9-4018-A7DF-5F2A8CBC4C1C}" type="parTrans" cxnId="{45CB4284-9F67-45B8-94DA-0E339F0DB0FC}">
      <dgm:prSet/>
      <dgm:spPr/>
      <dgm:t>
        <a:bodyPr/>
        <a:lstStyle/>
        <a:p>
          <a:endParaRPr lang="en-US"/>
        </a:p>
      </dgm:t>
    </dgm:pt>
    <dgm:pt modelId="{0A7CB578-9BBC-44A3-9AB9-BC6FE76956B7}" type="sibTrans" cxnId="{45CB4284-9F67-45B8-94DA-0E339F0DB0FC}">
      <dgm:prSet/>
      <dgm:spPr/>
      <dgm:t>
        <a:bodyPr/>
        <a:lstStyle/>
        <a:p>
          <a:endParaRPr lang="en-US"/>
        </a:p>
      </dgm:t>
    </dgm:pt>
    <dgm:pt modelId="{8AA0686E-E8CF-4FB0-861F-8E68FDB291B8}">
      <dgm:prSet custT="1"/>
      <dgm:spPr/>
      <dgm:t>
        <a:bodyPr/>
        <a:lstStyle/>
        <a:p>
          <a:pPr>
            <a:lnSpc>
              <a:spcPct val="100000"/>
            </a:lnSpc>
          </a:pPr>
          <a:r>
            <a:rPr lang="en-US" sz="4400"/>
            <a:t>Substance</a:t>
          </a:r>
          <a:r>
            <a:rPr lang="en-US" sz="1900"/>
            <a:t> </a:t>
          </a:r>
          <a:r>
            <a:rPr lang="en-US" sz="4400"/>
            <a:t>Use</a:t>
          </a:r>
          <a:r>
            <a:rPr lang="en-US" sz="1900"/>
            <a:t> </a:t>
          </a:r>
          <a:r>
            <a:rPr lang="en-US" sz="4400"/>
            <a:t>Disorder</a:t>
          </a:r>
          <a:endParaRPr lang="en-US" sz="4400" dirty="0"/>
        </a:p>
      </dgm:t>
    </dgm:pt>
    <dgm:pt modelId="{8C4FD89F-C6F8-473B-9145-8B32937EC378}" type="parTrans" cxnId="{DC8D4271-6827-4333-A998-C7EDE9DBF07B}">
      <dgm:prSet/>
      <dgm:spPr/>
      <dgm:t>
        <a:bodyPr/>
        <a:lstStyle/>
        <a:p>
          <a:endParaRPr lang="en-US"/>
        </a:p>
      </dgm:t>
    </dgm:pt>
    <dgm:pt modelId="{91BE2BA6-C0A4-4276-AC3B-73F8F7D97F4F}" type="sibTrans" cxnId="{DC8D4271-6827-4333-A998-C7EDE9DBF07B}">
      <dgm:prSet/>
      <dgm:spPr/>
      <dgm:t>
        <a:bodyPr/>
        <a:lstStyle/>
        <a:p>
          <a:endParaRPr lang="en-US"/>
        </a:p>
      </dgm:t>
    </dgm:pt>
    <dgm:pt modelId="{9221C741-3CFB-4CBE-AFE2-E4C8E47F434C}">
      <dgm:prSet custT="1"/>
      <dgm:spPr/>
      <dgm:t>
        <a:bodyPr/>
        <a:lstStyle/>
        <a:p>
          <a:pPr>
            <a:lnSpc>
              <a:spcPct val="100000"/>
            </a:lnSpc>
          </a:pPr>
          <a:r>
            <a:rPr lang="en-US" sz="4400"/>
            <a:t>Psychiatric/Medication</a:t>
          </a:r>
          <a:endParaRPr lang="en-US" sz="4400" dirty="0"/>
        </a:p>
      </dgm:t>
    </dgm:pt>
    <dgm:pt modelId="{833ECFE8-4547-4BBC-94B9-98462D974587}" type="parTrans" cxnId="{CF350960-89ED-4B85-8CAB-0A05F8AD334A}">
      <dgm:prSet/>
      <dgm:spPr/>
      <dgm:t>
        <a:bodyPr/>
        <a:lstStyle/>
        <a:p>
          <a:endParaRPr lang="en-US"/>
        </a:p>
      </dgm:t>
    </dgm:pt>
    <dgm:pt modelId="{57982907-2F65-450E-9AD0-4AE1A1AF7C32}" type="sibTrans" cxnId="{CF350960-89ED-4B85-8CAB-0A05F8AD334A}">
      <dgm:prSet/>
      <dgm:spPr/>
      <dgm:t>
        <a:bodyPr/>
        <a:lstStyle/>
        <a:p>
          <a:endParaRPr lang="en-US"/>
        </a:p>
      </dgm:t>
    </dgm:pt>
    <dgm:pt modelId="{6FFE1283-A431-4A13-B21D-9BBE6EE4391C}">
      <dgm:prSet custT="1"/>
      <dgm:spPr/>
      <dgm:t>
        <a:bodyPr/>
        <a:lstStyle/>
        <a:p>
          <a:pPr>
            <a:lnSpc>
              <a:spcPct val="100000"/>
            </a:lnSpc>
          </a:pPr>
          <a:r>
            <a:rPr lang="en-US" sz="4400"/>
            <a:t>Psycho-Sexual</a:t>
          </a:r>
          <a:endParaRPr lang="en-US" sz="4400" dirty="0"/>
        </a:p>
      </dgm:t>
    </dgm:pt>
    <dgm:pt modelId="{9713156C-5B21-4CA5-A38F-6FB7314C9B80}" type="parTrans" cxnId="{4C5080C7-37AC-47AB-BFB1-AF89A0A88B9E}">
      <dgm:prSet/>
      <dgm:spPr/>
      <dgm:t>
        <a:bodyPr/>
        <a:lstStyle/>
        <a:p>
          <a:endParaRPr lang="en-US"/>
        </a:p>
      </dgm:t>
    </dgm:pt>
    <dgm:pt modelId="{F5E602FA-3061-4DB9-B327-E1A739BB3767}" type="sibTrans" cxnId="{4C5080C7-37AC-47AB-BFB1-AF89A0A88B9E}">
      <dgm:prSet/>
      <dgm:spPr/>
      <dgm:t>
        <a:bodyPr/>
        <a:lstStyle/>
        <a:p>
          <a:endParaRPr lang="en-US"/>
        </a:p>
      </dgm:t>
    </dgm:pt>
    <dgm:pt modelId="{D493AB04-C48E-445D-8CA2-E1466EC39D62}" type="pres">
      <dgm:prSet presAssocID="{68B51FF0-680E-4047-938E-1A1E8CF3933E}" presName="root" presStyleCnt="0">
        <dgm:presLayoutVars>
          <dgm:dir/>
          <dgm:resizeHandles val="exact"/>
        </dgm:presLayoutVars>
      </dgm:prSet>
      <dgm:spPr/>
    </dgm:pt>
    <dgm:pt modelId="{1C1B0CC8-2B5C-4B95-A018-DABEB3C59B27}" type="pres">
      <dgm:prSet presAssocID="{C88DED54-F552-4836-BC63-7C423EFEE642}" presName="compNode" presStyleCnt="0"/>
      <dgm:spPr/>
    </dgm:pt>
    <dgm:pt modelId="{CFCCCB25-8E06-4CE7-9A40-DEF94AAD320A}" type="pres">
      <dgm:prSet presAssocID="{C88DED54-F552-4836-BC63-7C423EFEE642}" presName="bgRect" presStyleLbl="bgShp" presStyleIdx="0" presStyleCnt="5"/>
      <dgm:spPr/>
    </dgm:pt>
    <dgm:pt modelId="{794D1069-5E6F-4E76-B589-B0082AA932E3}" type="pres">
      <dgm:prSet presAssocID="{C88DED54-F552-4836-BC63-7C423EFEE64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21CFDFB4-0D3D-42F0-9126-799F2F8D4E73}" type="pres">
      <dgm:prSet presAssocID="{C88DED54-F552-4836-BC63-7C423EFEE642}" presName="spaceRect" presStyleCnt="0"/>
      <dgm:spPr/>
    </dgm:pt>
    <dgm:pt modelId="{8432ABED-2E13-44B4-AACA-6B3020FA4931}" type="pres">
      <dgm:prSet presAssocID="{C88DED54-F552-4836-BC63-7C423EFEE642}" presName="parTx" presStyleLbl="revTx" presStyleIdx="0" presStyleCnt="5">
        <dgm:presLayoutVars>
          <dgm:chMax val="0"/>
          <dgm:chPref val="0"/>
        </dgm:presLayoutVars>
      </dgm:prSet>
      <dgm:spPr/>
    </dgm:pt>
    <dgm:pt modelId="{DF3E7046-D6F3-447E-A0ED-DD1233804623}" type="pres">
      <dgm:prSet presAssocID="{50A79429-7F92-4C1D-A6E3-2D69B5F1C63F}" presName="sibTrans" presStyleCnt="0"/>
      <dgm:spPr/>
    </dgm:pt>
    <dgm:pt modelId="{384A1167-B1EE-4F42-ACD3-260067C00361}" type="pres">
      <dgm:prSet presAssocID="{BB7B90C3-1B97-4243-ADA3-20DD554D56FC}" presName="compNode" presStyleCnt="0"/>
      <dgm:spPr/>
    </dgm:pt>
    <dgm:pt modelId="{F43C73A9-31CD-4310-9659-0561C295C5B6}" type="pres">
      <dgm:prSet presAssocID="{BB7B90C3-1B97-4243-ADA3-20DD554D56FC}" presName="bgRect" presStyleLbl="bgShp" presStyleIdx="1" presStyleCnt="5"/>
      <dgm:spPr/>
    </dgm:pt>
    <dgm:pt modelId="{71EAB4E5-6E6D-4659-9F00-D867AF94B936}" type="pres">
      <dgm:prSet presAssocID="{BB7B90C3-1B97-4243-ADA3-20DD554D56F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6C030BBC-2D43-4213-831E-21180A0A8E7C}" type="pres">
      <dgm:prSet presAssocID="{BB7B90C3-1B97-4243-ADA3-20DD554D56FC}" presName="spaceRect" presStyleCnt="0"/>
      <dgm:spPr/>
    </dgm:pt>
    <dgm:pt modelId="{F7F5C039-66BA-4458-BBC3-E53CF389E0AC}" type="pres">
      <dgm:prSet presAssocID="{BB7B90C3-1B97-4243-ADA3-20DD554D56FC}" presName="parTx" presStyleLbl="revTx" presStyleIdx="1" presStyleCnt="5">
        <dgm:presLayoutVars>
          <dgm:chMax val="0"/>
          <dgm:chPref val="0"/>
        </dgm:presLayoutVars>
      </dgm:prSet>
      <dgm:spPr/>
    </dgm:pt>
    <dgm:pt modelId="{7550B6D2-197A-477D-A2E8-02B6467B3764}" type="pres">
      <dgm:prSet presAssocID="{0A7CB578-9BBC-44A3-9AB9-BC6FE76956B7}" presName="sibTrans" presStyleCnt="0"/>
      <dgm:spPr/>
    </dgm:pt>
    <dgm:pt modelId="{20E63043-477D-4BAD-A413-7B43273685BA}" type="pres">
      <dgm:prSet presAssocID="{8AA0686E-E8CF-4FB0-861F-8E68FDB291B8}" presName="compNode" presStyleCnt="0"/>
      <dgm:spPr/>
    </dgm:pt>
    <dgm:pt modelId="{53B56852-3130-42BC-9C6C-1FD69F328125}" type="pres">
      <dgm:prSet presAssocID="{8AA0686E-E8CF-4FB0-861F-8E68FDB291B8}" presName="bgRect" presStyleLbl="bgShp" presStyleIdx="2" presStyleCnt="5"/>
      <dgm:spPr/>
    </dgm:pt>
    <dgm:pt modelId="{1C1B1489-1EA7-4CC7-9456-61066D7E85B0}" type="pres">
      <dgm:prSet presAssocID="{8AA0686E-E8CF-4FB0-861F-8E68FDB291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0566D75E-8D15-447F-8940-1401CC8B87FF}" type="pres">
      <dgm:prSet presAssocID="{8AA0686E-E8CF-4FB0-861F-8E68FDB291B8}" presName="spaceRect" presStyleCnt="0"/>
      <dgm:spPr/>
    </dgm:pt>
    <dgm:pt modelId="{D0D0F303-FFDB-4835-91F8-23A0A4B39098}" type="pres">
      <dgm:prSet presAssocID="{8AA0686E-E8CF-4FB0-861F-8E68FDB291B8}" presName="parTx" presStyleLbl="revTx" presStyleIdx="2" presStyleCnt="5">
        <dgm:presLayoutVars>
          <dgm:chMax val="0"/>
          <dgm:chPref val="0"/>
        </dgm:presLayoutVars>
      </dgm:prSet>
      <dgm:spPr/>
    </dgm:pt>
    <dgm:pt modelId="{9CF16258-9389-419E-95E8-777BD0BB96F1}" type="pres">
      <dgm:prSet presAssocID="{91BE2BA6-C0A4-4276-AC3B-73F8F7D97F4F}" presName="sibTrans" presStyleCnt="0"/>
      <dgm:spPr/>
    </dgm:pt>
    <dgm:pt modelId="{887F353A-6E59-424E-AC68-5D98FC1F44E6}" type="pres">
      <dgm:prSet presAssocID="{9221C741-3CFB-4CBE-AFE2-E4C8E47F434C}" presName="compNode" presStyleCnt="0"/>
      <dgm:spPr/>
    </dgm:pt>
    <dgm:pt modelId="{FFFC2100-97DC-45CC-B599-958DDA00E29A}" type="pres">
      <dgm:prSet presAssocID="{9221C741-3CFB-4CBE-AFE2-E4C8E47F434C}" presName="bgRect" presStyleLbl="bgShp" presStyleIdx="3" presStyleCnt="5"/>
      <dgm:spPr/>
    </dgm:pt>
    <dgm:pt modelId="{60374133-B670-48A4-B4C3-4BD251A50531}" type="pres">
      <dgm:prSet presAssocID="{9221C741-3CFB-4CBE-AFE2-E4C8E47F434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0F1D5C6B-12E8-4CEB-AB75-5EEA07D3FEB0}" type="pres">
      <dgm:prSet presAssocID="{9221C741-3CFB-4CBE-AFE2-E4C8E47F434C}" presName="spaceRect" presStyleCnt="0"/>
      <dgm:spPr/>
    </dgm:pt>
    <dgm:pt modelId="{0D5B5FCE-1227-447B-8AE6-AD30F4685AE3}" type="pres">
      <dgm:prSet presAssocID="{9221C741-3CFB-4CBE-AFE2-E4C8E47F434C}" presName="parTx" presStyleLbl="revTx" presStyleIdx="3" presStyleCnt="5">
        <dgm:presLayoutVars>
          <dgm:chMax val="0"/>
          <dgm:chPref val="0"/>
        </dgm:presLayoutVars>
      </dgm:prSet>
      <dgm:spPr/>
    </dgm:pt>
    <dgm:pt modelId="{911782DF-DCF1-4EA6-961C-0B93ED0530C7}" type="pres">
      <dgm:prSet presAssocID="{57982907-2F65-450E-9AD0-4AE1A1AF7C32}" presName="sibTrans" presStyleCnt="0"/>
      <dgm:spPr/>
    </dgm:pt>
    <dgm:pt modelId="{AF6FBCDB-E055-4FF4-8D4A-889B052530DF}" type="pres">
      <dgm:prSet presAssocID="{6FFE1283-A431-4A13-B21D-9BBE6EE4391C}" presName="compNode" presStyleCnt="0"/>
      <dgm:spPr/>
    </dgm:pt>
    <dgm:pt modelId="{4B14E096-FEF7-4798-AA22-45D22FE3FFC3}" type="pres">
      <dgm:prSet presAssocID="{6FFE1283-A431-4A13-B21D-9BBE6EE4391C}" presName="bgRect" presStyleLbl="bgShp" presStyleIdx="4" presStyleCnt="5"/>
      <dgm:spPr/>
    </dgm:pt>
    <dgm:pt modelId="{FE28655A-59AE-4832-9ADB-5A6F7EB1C82C}" type="pres">
      <dgm:prSet presAssocID="{6FFE1283-A431-4A13-B21D-9BBE6EE439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rson with Idea"/>
        </a:ext>
      </dgm:extLst>
    </dgm:pt>
    <dgm:pt modelId="{4B8ED0ED-1069-4C1C-9474-98565CE76E19}" type="pres">
      <dgm:prSet presAssocID="{6FFE1283-A431-4A13-B21D-9BBE6EE4391C}" presName="spaceRect" presStyleCnt="0"/>
      <dgm:spPr/>
    </dgm:pt>
    <dgm:pt modelId="{0832742B-BF8A-488C-A4E6-FB4F89EA90B7}" type="pres">
      <dgm:prSet presAssocID="{6FFE1283-A431-4A13-B21D-9BBE6EE4391C}" presName="parTx" presStyleLbl="revTx" presStyleIdx="4" presStyleCnt="5">
        <dgm:presLayoutVars>
          <dgm:chMax val="0"/>
          <dgm:chPref val="0"/>
        </dgm:presLayoutVars>
      </dgm:prSet>
      <dgm:spPr/>
    </dgm:pt>
  </dgm:ptLst>
  <dgm:cxnLst>
    <dgm:cxn modelId="{4979BE10-52DD-4BBA-9514-F4A31963C8C6}" type="presOf" srcId="{6FFE1283-A431-4A13-B21D-9BBE6EE4391C}" destId="{0832742B-BF8A-488C-A4E6-FB4F89EA90B7}" srcOrd="0" destOrd="0" presId="urn:microsoft.com/office/officeart/2018/2/layout/IconVerticalSolidList"/>
    <dgm:cxn modelId="{575D425D-453A-4826-938B-453E57F52708}" type="presOf" srcId="{68B51FF0-680E-4047-938E-1A1E8CF3933E}" destId="{D493AB04-C48E-445D-8CA2-E1466EC39D62}" srcOrd="0" destOrd="0" presId="urn:microsoft.com/office/officeart/2018/2/layout/IconVerticalSolidList"/>
    <dgm:cxn modelId="{CF350960-89ED-4B85-8CAB-0A05F8AD334A}" srcId="{68B51FF0-680E-4047-938E-1A1E8CF3933E}" destId="{9221C741-3CFB-4CBE-AFE2-E4C8E47F434C}" srcOrd="3" destOrd="0" parTransId="{833ECFE8-4547-4BBC-94B9-98462D974587}" sibTransId="{57982907-2F65-450E-9AD0-4AE1A1AF7C32}"/>
    <dgm:cxn modelId="{DC8D4271-6827-4333-A998-C7EDE9DBF07B}" srcId="{68B51FF0-680E-4047-938E-1A1E8CF3933E}" destId="{8AA0686E-E8CF-4FB0-861F-8E68FDB291B8}" srcOrd="2" destOrd="0" parTransId="{8C4FD89F-C6F8-473B-9145-8B32937EC378}" sibTransId="{91BE2BA6-C0A4-4276-AC3B-73F8F7D97F4F}"/>
    <dgm:cxn modelId="{1C2C427E-8B6F-41C4-80E6-229DBF2A436B}" type="presOf" srcId="{BB7B90C3-1B97-4243-ADA3-20DD554D56FC}" destId="{F7F5C039-66BA-4458-BBC3-E53CF389E0AC}" srcOrd="0" destOrd="0" presId="urn:microsoft.com/office/officeart/2018/2/layout/IconVerticalSolidList"/>
    <dgm:cxn modelId="{45CB4284-9F67-45B8-94DA-0E339F0DB0FC}" srcId="{68B51FF0-680E-4047-938E-1A1E8CF3933E}" destId="{BB7B90C3-1B97-4243-ADA3-20DD554D56FC}" srcOrd="1" destOrd="0" parTransId="{CEF53AD3-E7A9-4018-A7DF-5F2A8CBC4C1C}" sibTransId="{0A7CB578-9BBC-44A3-9AB9-BC6FE76956B7}"/>
    <dgm:cxn modelId="{25E7AB8A-9CC3-4A40-8B94-DAE22DC8618A}" type="presOf" srcId="{9221C741-3CFB-4CBE-AFE2-E4C8E47F434C}" destId="{0D5B5FCE-1227-447B-8AE6-AD30F4685AE3}" srcOrd="0" destOrd="0" presId="urn:microsoft.com/office/officeart/2018/2/layout/IconVerticalSolidList"/>
    <dgm:cxn modelId="{ADE2F8A8-0C27-4050-A72F-E53C4169B5DD}" srcId="{68B51FF0-680E-4047-938E-1A1E8CF3933E}" destId="{C88DED54-F552-4836-BC63-7C423EFEE642}" srcOrd="0" destOrd="0" parTransId="{ED421550-27EC-407C-B0BD-1F181CE16020}" sibTransId="{50A79429-7F92-4C1D-A6E3-2D69B5F1C63F}"/>
    <dgm:cxn modelId="{A1DA2BB0-24BD-4961-9F82-B69A80D7A858}" type="presOf" srcId="{C88DED54-F552-4836-BC63-7C423EFEE642}" destId="{8432ABED-2E13-44B4-AACA-6B3020FA4931}" srcOrd="0" destOrd="0" presId="urn:microsoft.com/office/officeart/2018/2/layout/IconVerticalSolidList"/>
    <dgm:cxn modelId="{4C5080C7-37AC-47AB-BFB1-AF89A0A88B9E}" srcId="{68B51FF0-680E-4047-938E-1A1E8CF3933E}" destId="{6FFE1283-A431-4A13-B21D-9BBE6EE4391C}" srcOrd="4" destOrd="0" parTransId="{9713156C-5B21-4CA5-A38F-6FB7314C9B80}" sibTransId="{F5E602FA-3061-4DB9-B327-E1A739BB3767}"/>
    <dgm:cxn modelId="{E17B40CC-253D-4C00-B6E9-22C0DB48BFB4}" type="presOf" srcId="{8AA0686E-E8CF-4FB0-861F-8E68FDB291B8}" destId="{D0D0F303-FFDB-4835-91F8-23A0A4B39098}" srcOrd="0" destOrd="0" presId="urn:microsoft.com/office/officeart/2018/2/layout/IconVerticalSolidList"/>
    <dgm:cxn modelId="{7B2BA648-CBB9-4A27-AB82-E4089655DEB2}" type="presParOf" srcId="{D493AB04-C48E-445D-8CA2-E1466EC39D62}" destId="{1C1B0CC8-2B5C-4B95-A018-DABEB3C59B27}" srcOrd="0" destOrd="0" presId="urn:microsoft.com/office/officeart/2018/2/layout/IconVerticalSolidList"/>
    <dgm:cxn modelId="{6C79D182-84D3-4875-B9E3-792A8FAE694F}" type="presParOf" srcId="{1C1B0CC8-2B5C-4B95-A018-DABEB3C59B27}" destId="{CFCCCB25-8E06-4CE7-9A40-DEF94AAD320A}" srcOrd="0" destOrd="0" presId="urn:microsoft.com/office/officeart/2018/2/layout/IconVerticalSolidList"/>
    <dgm:cxn modelId="{61DDE3C9-7F6F-49DB-914A-B7088B7233D3}" type="presParOf" srcId="{1C1B0CC8-2B5C-4B95-A018-DABEB3C59B27}" destId="{794D1069-5E6F-4E76-B589-B0082AA932E3}" srcOrd="1" destOrd="0" presId="urn:microsoft.com/office/officeart/2018/2/layout/IconVerticalSolidList"/>
    <dgm:cxn modelId="{3D5867D5-DE75-45A9-A0D8-12377797C1D1}" type="presParOf" srcId="{1C1B0CC8-2B5C-4B95-A018-DABEB3C59B27}" destId="{21CFDFB4-0D3D-42F0-9126-799F2F8D4E73}" srcOrd="2" destOrd="0" presId="urn:microsoft.com/office/officeart/2018/2/layout/IconVerticalSolidList"/>
    <dgm:cxn modelId="{008EF618-087E-4851-AACB-885947405522}" type="presParOf" srcId="{1C1B0CC8-2B5C-4B95-A018-DABEB3C59B27}" destId="{8432ABED-2E13-44B4-AACA-6B3020FA4931}" srcOrd="3" destOrd="0" presId="urn:microsoft.com/office/officeart/2018/2/layout/IconVerticalSolidList"/>
    <dgm:cxn modelId="{FEF5F1D4-024F-4B01-BB8F-09E45C4ABC96}" type="presParOf" srcId="{D493AB04-C48E-445D-8CA2-E1466EC39D62}" destId="{DF3E7046-D6F3-447E-A0ED-DD1233804623}" srcOrd="1" destOrd="0" presId="urn:microsoft.com/office/officeart/2018/2/layout/IconVerticalSolidList"/>
    <dgm:cxn modelId="{4E715AB1-808E-4520-A075-271A831D6C98}" type="presParOf" srcId="{D493AB04-C48E-445D-8CA2-E1466EC39D62}" destId="{384A1167-B1EE-4F42-ACD3-260067C00361}" srcOrd="2" destOrd="0" presId="urn:microsoft.com/office/officeart/2018/2/layout/IconVerticalSolidList"/>
    <dgm:cxn modelId="{2E7C504A-A34A-4AA3-81EB-3D50D5A3C87A}" type="presParOf" srcId="{384A1167-B1EE-4F42-ACD3-260067C00361}" destId="{F43C73A9-31CD-4310-9659-0561C295C5B6}" srcOrd="0" destOrd="0" presId="urn:microsoft.com/office/officeart/2018/2/layout/IconVerticalSolidList"/>
    <dgm:cxn modelId="{FAD1E65C-24ED-4725-A4A7-CA9FF200A1D4}" type="presParOf" srcId="{384A1167-B1EE-4F42-ACD3-260067C00361}" destId="{71EAB4E5-6E6D-4659-9F00-D867AF94B936}" srcOrd="1" destOrd="0" presId="urn:microsoft.com/office/officeart/2018/2/layout/IconVerticalSolidList"/>
    <dgm:cxn modelId="{DBF875F5-E7F4-4013-90D7-E79E907F696B}" type="presParOf" srcId="{384A1167-B1EE-4F42-ACD3-260067C00361}" destId="{6C030BBC-2D43-4213-831E-21180A0A8E7C}" srcOrd="2" destOrd="0" presId="urn:microsoft.com/office/officeart/2018/2/layout/IconVerticalSolidList"/>
    <dgm:cxn modelId="{DE068148-CB73-449D-B921-52B16EDAFD37}" type="presParOf" srcId="{384A1167-B1EE-4F42-ACD3-260067C00361}" destId="{F7F5C039-66BA-4458-BBC3-E53CF389E0AC}" srcOrd="3" destOrd="0" presId="urn:microsoft.com/office/officeart/2018/2/layout/IconVerticalSolidList"/>
    <dgm:cxn modelId="{B9FC1E1C-6829-4024-AAFC-5B7820416D47}" type="presParOf" srcId="{D493AB04-C48E-445D-8CA2-E1466EC39D62}" destId="{7550B6D2-197A-477D-A2E8-02B6467B3764}" srcOrd="3" destOrd="0" presId="urn:microsoft.com/office/officeart/2018/2/layout/IconVerticalSolidList"/>
    <dgm:cxn modelId="{5B28677B-D3B0-4B39-AEAB-928779CAA512}" type="presParOf" srcId="{D493AB04-C48E-445D-8CA2-E1466EC39D62}" destId="{20E63043-477D-4BAD-A413-7B43273685BA}" srcOrd="4" destOrd="0" presId="urn:microsoft.com/office/officeart/2018/2/layout/IconVerticalSolidList"/>
    <dgm:cxn modelId="{E03E9C7C-FFB2-4D07-B2BD-53D3A23325A9}" type="presParOf" srcId="{20E63043-477D-4BAD-A413-7B43273685BA}" destId="{53B56852-3130-42BC-9C6C-1FD69F328125}" srcOrd="0" destOrd="0" presId="urn:microsoft.com/office/officeart/2018/2/layout/IconVerticalSolidList"/>
    <dgm:cxn modelId="{98A1C22D-7E1A-4BD2-9EF4-70E0B5110E39}" type="presParOf" srcId="{20E63043-477D-4BAD-A413-7B43273685BA}" destId="{1C1B1489-1EA7-4CC7-9456-61066D7E85B0}" srcOrd="1" destOrd="0" presId="urn:microsoft.com/office/officeart/2018/2/layout/IconVerticalSolidList"/>
    <dgm:cxn modelId="{05BCC0C2-59D0-4712-AF8C-54CBFA84B106}" type="presParOf" srcId="{20E63043-477D-4BAD-A413-7B43273685BA}" destId="{0566D75E-8D15-447F-8940-1401CC8B87FF}" srcOrd="2" destOrd="0" presId="urn:microsoft.com/office/officeart/2018/2/layout/IconVerticalSolidList"/>
    <dgm:cxn modelId="{822ABD76-BB71-4ADA-A82F-365659428D66}" type="presParOf" srcId="{20E63043-477D-4BAD-A413-7B43273685BA}" destId="{D0D0F303-FFDB-4835-91F8-23A0A4B39098}" srcOrd="3" destOrd="0" presId="urn:microsoft.com/office/officeart/2018/2/layout/IconVerticalSolidList"/>
    <dgm:cxn modelId="{7A592DF1-203E-4F9A-BD4D-23D1FB9DF5F3}" type="presParOf" srcId="{D493AB04-C48E-445D-8CA2-E1466EC39D62}" destId="{9CF16258-9389-419E-95E8-777BD0BB96F1}" srcOrd="5" destOrd="0" presId="urn:microsoft.com/office/officeart/2018/2/layout/IconVerticalSolidList"/>
    <dgm:cxn modelId="{471A7378-E44D-4D83-B437-FCEEF879119E}" type="presParOf" srcId="{D493AB04-C48E-445D-8CA2-E1466EC39D62}" destId="{887F353A-6E59-424E-AC68-5D98FC1F44E6}" srcOrd="6" destOrd="0" presId="urn:microsoft.com/office/officeart/2018/2/layout/IconVerticalSolidList"/>
    <dgm:cxn modelId="{D53556E4-38D8-4F42-8D43-7E1EA06D526D}" type="presParOf" srcId="{887F353A-6E59-424E-AC68-5D98FC1F44E6}" destId="{FFFC2100-97DC-45CC-B599-958DDA00E29A}" srcOrd="0" destOrd="0" presId="urn:microsoft.com/office/officeart/2018/2/layout/IconVerticalSolidList"/>
    <dgm:cxn modelId="{F002E15E-A6BC-4300-BA4C-DD0CA84E9814}" type="presParOf" srcId="{887F353A-6E59-424E-AC68-5D98FC1F44E6}" destId="{60374133-B670-48A4-B4C3-4BD251A50531}" srcOrd="1" destOrd="0" presId="urn:microsoft.com/office/officeart/2018/2/layout/IconVerticalSolidList"/>
    <dgm:cxn modelId="{06D6A9DA-FA0D-4B0D-B6ED-1C29C5C6B91D}" type="presParOf" srcId="{887F353A-6E59-424E-AC68-5D98FC1F44E6}" destId="{0F1D5C6B-12E8-4CEB-AB75-5EEA07D3FEB0}" srcOrd="2" destOrd="0" presId="urn:microsoft.com/office/officeart/2018/2/layout/IconVerticalSolidList"/>
    <dgm:cxn modelId="{AB512493-4415-4AAA-893C-9004E1C69D40}" type="presParOf" srcId="{887F353A-6E59-424E-AC68-5D98FC1F44E6}" destId="{0D5B5FCE-1227-447B-8AE6-AD30F4685AE3}" srcOrd="3" destOrd="0" presId="urn:microsoft.com/office/officeart/2018/2/layout/IconVerticalSolidList"/>
    <dgm:cxn modelId="{1FB28859-013A-47DF-A3F4-D7C56A125092}" type="presParOf" srcId="{D493AB04-C48E-445D-8CA2-E1466EC39D62}" destId="{911782DF-DCF1-4EA6-961C-0B93ED0530C7}" srcOrd="7" destOrd="0" presId="urn:microsoft.com/office/officeart/2018/2/layout/IconVerticalSolidList"/>
    <dgm:cxn modelId="{B18999EE-DAAB-4E0F-9C33-05A2E87A33D8}" type="presParOf" srcId="{D493AB04-C48E-445D-8CA2-E1466EC39D62}" destId="{AF6FBCDB-E055-4FF4-8D4A-889B052530DF}" srcOrd="8" destOrd="0" presId="urn:microsoft.com/office/officeart/2018/2/layout/IconVerticalSolidList"/>
    <dgm:cxn modelId="{77C1D89A-AEB1-4A67-991A-16CAD349460D}" type="presParOf" srcId="{AF6FBCDB-E055-4FF4-8D4A-889B052530DF}" destId="{4B14E096-FEF7-4798-AA22-45D22FE3FFC3}" srcOrd="0" destOrd="0" presId="urn:microsoft.com/office/officeart/2018/2/layout/IconVerticalSolidList"/>
    <dgm:cxn modelId="{C7CBEDD8-5516-42AC-9D65-E360756C6663}" type="presParOf" srcId="{AF6FBCDB-E055-4FF4-8D4A-889B052530DF}" destId="{FE28655A-59AE-4832-9ADB-5A6F7EB1C82C}" srcOrd="1" destOrd="0" presId="urn:microsoft.com/office/officeart/2018/2/layout/IconVerticalSolidList"/>
    <dgm:cxn modelId="{716F7A8D-3C89-4E0A-9853-B77BE468EC1D}" type="presParOf" srcId="{AF6FBCDB-E055-4FF4-8D4A-889B052530DF}" destId="{4B8ED0ED-1069-4C1C-9474-98565CE76E19}" srcOrd="2" destOrd="0" presId="urn:microsoft.com/office/officeart/2018/2/layout/IconVerticalSolidList"/>
    <dgm:cxn modelId="{7B292FC7-B7FF-4B8D-BD7F-608DD43DB22F}" type="presParOf" srcId="{AF6FBCDB-E055-4FF4-8D4A-889B052530DF}" destId="{0832742B-BF8A-488C-A4E6-FB4F89EA90B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19F95-22FA-4EFE-9042-42A5FA8DB4E2}">
      <dsp:nvSpPr>
        <dsp:cNvPr id="0" name=""/>
        <dsp:cNvSpPr/>
      </dsp:nvSpPr>
      <dsp:spPr>
        <a:xfrm rot="5400000">
          <a:off x="-895043" y="3034936"/>
          <a:ext cx="3915520" cy="47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4421BD-95DD-4C51-998C-C8A4DD9DC607}">
      <dsp:nvSpPr>
        <dsp:cNvPr id="0" name=""/>
        <dsp:cNvSpPr/>
      </dsp:nvSpPr>
      <dsp:spPr>
        <a:xfrm>
          <a:off x="6745" y="537615"/>
          <a:ext cx="5241272" cy="314476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Dependency allegations for youth under the age of 18.</a:t>
          </a:r>
          <a:endParaRPr lang="en-US" sz="4900" kern="1200" dirty="0">
            <a:latin typeface="Times New Roman" panose="02020603050405020304" pitchFamily="18" charset="0"/>
            <a:cs typeface="Times New Roman" panose="02020603050405020304" pitchFamily="18" charset="0"/>
          </a:endParaRPr>
        </a:p>
      </dsp:txBody>
      <dsp:txXfrm>
        <a:off x="98852" y="629722"/>
        <a:ext cx="5057058" cy="2960549"/>
      </dsp:txXfrm>
    </dsp:sp>
    <dsp:sp modelId="{43559C07-8C56-49DB-8235-41611C78AEFE}">
      <dsp:nvSpPr>
        <dsp:cNvPr id="0" name=""/>
        <dsp:cNvSpPr/>
      </dsp:nvSpPr>
      <dsp:spPr>
        <a:xfrm>
          <a:off x="1070433" y="5000413"/>
          <a:ext cx="6955458" cy="47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E807F-B73A-4835-8D3D-F9FE3ADEB1C4}">
      <dsp:nvSpPr>
        <dsp:cNvPr id="0" name=""/>
        <dsp:cNvSpPr/>
      </dsp:nvSpPr>
      <dsp:spPr>
        <a:xfrm>
          <a:off x="6745" y="4468569"/>
          <a:ext cx="5241272" cy="314476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Children in Need of Services for youth under the age of 18.</a:t>
          </a:r>
          <a:endParaRPr lang="en-US" sz="4900" kern="1200" dirty="0">
            <a:latin typeface="Times New Roman" panose="02020603050405020304" pitchFamily="18" charset="0"/>
            <a:cs typeface="Times New Roman" panose="02020603050405020304" pitchFamily="18" charset="0"/>
          </a:endParaRPr>
        </a:p>
      </dsp:txBody>
      <dsp:txXfrm>
        <a:off x="98852" y="4560676"/>
        <a:ext cx="5057058" cy="2960549"/>
      </dsp:txXfrm>
    </dsp:sp>
    <dsp:sp modelId="{A7038BB3-214B-455B-8419-D2512E36873D}">
      <dsp:nvSpPr>
        <dsp:cNvPr id="0" name=""/>
        <dsp:cNvSpPr/>
      </dsp:nvSpPr>
      <dsp:spPr>
        <a:xfrm rot="16200000">
          <a:off x="6075848" y="3034936"/>
          <a:ext cx="3915520" cy="4717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D24AA5-66DF-4884-89C7-04BC8FAE9212}">
      <dsp:nvSpPr>
        <dsp:cNvPr id="0" name=""/>
        <dsp:cNvSpPr/>
      </dsp:nvSpPr>
      <dsp:spPr>
        <a:xfrm>
          <a:off x="6977637" y="4468569"/>
          <a:ext cx="5241272" cy="314476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Traffic Violations for youth under the age of 17.</a:t>
          </a:r>
          <a:endParaRPr lang="en-US" sz="4900" kern="1200" dirty="0">
            <a:latin typeface="Times New Roman" panose="02020603050405020304" pitchFamily="18" charset="0"/>
            <a:cs typeface="Times New Roman" panose="02020603050405020304" pitchFamily="18" charset="0"/>
          </a:endParaRPr>
        </a:p>
      </dsp:txBody>
      <dsp:txXfrm>
        <a:off x="7069744" y="4560676"/>
        <a:ext cx="5057058" cy="2960549"/>
      </dsp:txXfrm>
    </dsp:sp>
    <dsp:sp modelId="{048017BB-F6D5-41F4-A7E5-9348ADBBACE7}">
      <dsp:nvSpPr>
        <dsp:cNvPr id="0" name=""/>
        <dsp:cNvSpPr/>
      </dsp:nvSpPr>
      <dsp:spPr>
        <a:xfrm>
          <a:off x="6977637" y="537615"/>
          <a:ext cx="5241272" cy="314476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Delinquent matters for youth under the age of 17.</a:t>
          </a:r>
          <a:endParaRPr lang="en-US" sz="4900" kern="1200" dirty="0">
            <a:latin typeface="Times New Roman" panose="02020603050405020304" pitchFamily="18" charset="0"/>
            <a:cs typeface="Times New Roman" panose="02020603050405020304" pitchFamily="18" charset="0"/>
          </a:endParaRPr>
        </a:p>
      </dsp:txBody>
      <dsp:txXfrm>
        <a:off x="7069744" y="629722"/>
        <a:ext cx="5057058" cy="2960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6E044-30C1-4F3E-B775-A578BA40E444}">
      <dsp:nvSpPr>
        <dsp:cNvPr id="0" name=""/>
        <dsp:cNvSpPr/>
      </dsp:nvSpPr>
      <dsp:spPr>
        <a:xfrm>
          <a:off x="0" y="210604"/>
          <a:ext cx="8424000" cy="129285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Times New Roman" panose="02020603050405020304" pitchFamily="18" charset="0"/>
              <a:cs typeface="Times New Roman" panose="02020603050405020304" pitchFamily="18" charset="0"/>
            </a:rPr>
            <a:t>Clerk’s Office</a:t>
          </a:r>
        </a:p>
      </dsp:txBody>
      <dsp:txXfrm>
        <a:off x="63112" y="273716"/>
        <a:ext cx="8297776" cy="1166626"/>
      </dsp:txXfrm>
    </dsp:sp>
    <dsp:sp modelId="{980253E7-CE2B-4828-A7A0-D75B0335B212}">
      <dsp:nvSpPr>
        <dsp:cNvPr id="0" name=""/>
        <dsp:cNvSpPr/>
      </dsp:nvSpPr>
      <dsp:spPr>
        <a:xfrm>
          <a:off x="0" y="1661618"/>
          <a:ext cx="8424000" cy="129285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Times New Roman" panose="02020603050405020304" pitchFamily="18" charset="0"/>
              <a:cs typeface="Times New Roman" panose="02020603050405020304" pitchFamily="18" charset="0"/>
            </a:rPr>
            <a:t>Programming &amp; Grants</a:t>
          </a:r>
        </a:p>
      </dsp:txBody>
      <dsp:txXfrm>
        <a:off x="63112" y="1724730"/>
        <a:ext cx="8297776" cy="1166626"/>
      </dsp:txXfrm>
    </dsp:sp>
    <dsp:sp modelId="{0E9139C4-823B-48B6-B50C-714DBA39FB63}">
      <dsp:nvSpPr>
        <dsp:cNvPr id="0" name=""/>
        <dsp:cNvSpPr/>
      </dsp:nvSpPr>
      <dsp:spPr>
        <a:xfrm>
          <a:off x="0" y="3141668"/>
          <a:ext cx="8424000" cy="129285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Times New Roman" panose="02020603050405020304" pitchFamily="18" charset="0"/>
              <a:cs typeface="Times New Roman" panose="02020603050405020304" pitchFamily="18" charset="0"/>
            </a:rPr>
            <a:t>Court &amp; Family Services</a:t>
          </a:r>
        </a:p>
      </dsp:txBody>
      <dsp:txXfrm>
        <a:off x="63112" y="3204780"/>
        <a:ext cx="8297776" cy="1166626"/>
      </dsp:txXfrm>
    </dsp:sp>
    <dsp:sp modelId="{8971C9DA-9D40-4ACA-A127-25F9EA14C352}">
      <dsp:nvSpPr>
        <dsp:cNvPr id="0" name=""/>
        <dsp:cNvSpPr/>
      </dsp:nvSpPr>
      <dsp:spPr>
        <a:xfrm>
          <a:off x="0" y="4621718"/>
          <a:ext cx="8424000" cy="129285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Times New Roman" panose="02020603050405020304" pitchFamily="18" charset="0"/>
              <a:cs typeface="Times New Roman" panose="02020603050405020304" pitchFamily="18" charset="0"/>
            </a:rPr>
            <a:t>Behavioral Health Services</a:t>
          </a:r>
        </a:p>
      </dsp:txBody>
      <dsp:txXfrm>
        <a:off x="63112" y="4684830"/>
        <a:ext cx="8297776" cy="1166626"/>
      </dsp:txXfrm>
    </dsp:sp>
    <dsp:sp modelId="{63C5A2D1-4E0D-418D-A099-5E38140CC690}">
      <dsp:nvSpPr>
        <dsp:cNvPr id="0" name=""/>
        <dsp:cNvSpPr/>
      </dsp:nvSpPr>
      <dsp:spPr>
        <a:xfrm>
          <a:off x="0" y="6101768"/>
          <a:ext cx="8424000" cy="129285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Times New Roman" panose="02020603050405020304" pitchFamily="18" charset="0"/>
              <a:cs typeface="Times New Roman" panose="02020603050405020304" pitchFamily="18" charset="0"/>
            </a:rPr>
            <a:t>Probation </a:t>
          </a:r>
        </a:p>
      </dsp:txBody>
      <dsp:txXfrm>
        <a:off x="63112" y="6164880"/>
        <a:ext cx="8297776" cy="1166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FD2E8-F380-48EC-8C91-4DB1FEC2696F}">
      <dsp:nvSpPr>
        <dsp:cNvPr id="0" name=""/>
        <dsp:cNvSpPr/>
      </dsp:nvSpPr>
      <dsp:spPr>
        <a:xfrm>
          <a:off x="0" y="6705608"/>
          <a:ext cx="9669580" cy="2202730"/>
        </a:xfrm>
        <a:prstGeom prst="rec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Times New Roman" panose="02020603050405020304" pitchFamily="18" charset="0"/>
              <a:cs typeface="Times New Roman" panose="02020603050405020304" pitchFamily="18" charset="0"/>
            </a:rPr>
            <a:t>Target population:</a:t>
          </a:r>
        </a:p>
      </dsp:txBody>
      <dsp:txXfrm>
        <a:off x="0" y="6705608"/>
        <a:ext cx="9669580" cy="1189474"/>
      </dsp:txXfrm>
    </dsp:sp>
    <dsp:sp modelId="{D6D7E81A-6519-46B8-8C71-752265EF309E}">
      <dsp:nvSpPr>
        <dsp:cNvPr id="0" name=""/>
        <dsp:cNvSpPr/>
      </dsp:nvSpPr>
      <dsp:spPr>
        <a:xfrm>
          <a:off x="4721" y="7856513"/>
          <a:ext cx="3220045" cy="1013256"/>
        </a:xfrm>
        <a:prstGeom prst="rect">
          <a:avLst/>
        </a:prstGeom>
        <a:solidFill>
          <a:schemeClr val="dk2">
            <a:alpha val="90000"/>
            <a:tint val="40000"/>
            <a:hueOff val="0"/>
            <a:satOff val="0"/>
            <a:lumOff val="0"/>
            <a:alphaOff val="0"/>
          </a:schemeClr>
        </a:solidFill>
        <a:ln w="1587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57150" rIns="320040" bIns="571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Times New Roman" panose="02020603050405020304" pitchFamily="18" charset="0"/>
              <a:cs typeface="Times New Roman" panose="02020603050405020304" pitchFamily="18" charset="0"/>
            </a:rPr>
            <a:t>Runaways</a:t>
          </a:r>
        </a:p>
      </dsp:txBody>
      <dsp:txXfrm>
        <a:off x="4721" y="7856513"/>
        <a:ext cx="3220045" cy="1013256"/>
      </dsp:txXfrm>
    </dsp:sp>
    <dsp:sp modelId="{51668E67-5BD1-47AB-A589-E937D22B3DC7}">
      <dsp:nvSpPr>
        <dsp:cNvPr id="0" name=""/>
        <dsp:cNvSpPr/>
      </dsp:nvSpPr>
      <dsp:spPr>
        <a:xfrm>
          <a:off x="3224767" y="7856513"/>
          <a:ext cx="3220045" cy="1013256"/>
        </a:xfrm>
        <a:prstGeom prst="rect">
          <a:avLst/>
        </a:prstGeom>
        <a:solidFill>
          <a:schemeClr val="dk2">
            <a:alpha val="90000"/>
            <a:tint val="40000"/>
            <a:hueOff val="0"/>
            <a:satOff val="0"/>
            <a:lumOff val="0"/>
            <a:alphaOff val="0"/>
          </a:schemeClr>
        </a:solidFill>
        <a:ln w="1587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57150" rIns="320040" bIns="571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Times New Roman" panose="02020603050405020304" pitchFamily="18" charset="0"/>
              <a:cs typeface="Times New Roman" panose="02020603050405020304" pitchFamily="18" charset="0"/>
            </a:rPr>
            <a:t>Truants</a:t>
          </a:r>
        </a:p>
      </dsp:txBody>
      <dsp:txXfrm>
        <a:off x="3224767" y="7856513"/>
        <a:ext cx="3220045" cy="1013256"/>
      </dsp:txXfrm>
    </dsp:sp>
    <dsp:sp modelId="{F4EB644F-CA36-4CB4-B308-1C885B3D7205}">
      <dsp:nvSpPr>
        <dsp:cNvPr id="0" name=""/>
        <dsp:cNvSpPr/>
      </dsp:nvSpPr>
      <dsp:spPr>
        <a:xfrm>
          <a:off x="6444812" y="7856513"/>
          <a:ext cx="3220045" cy="1013256"/>
        </a:xfrm>
        <a:prstGeom prst="rect">
          <a:avLst/>
        </a:prstGeom>
        <a:solidFill>
          <a:schemeClr val="dk2">
            <a:alpha val="90000"/>
            <a:tint val="40000"/>
            <a:hueOff val="0"/>
            <a:satOff val="0"/>
            <a:lumOff val="0"/>
            <a:alphaOff val="0"/>
          </a:schemeClr>
        </a:solidFill>
        <a:ln w="1587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50800" rIns="284480" bIns="508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Unruly Youth</a:t>
          </a:r>
        </a:p>
      </dsp:txBody>
      <dsp:txXfrm>
        <a:off x="6444812" y="7856513"/>
        <a:ext cx="3220045" cy="1013256"/>
      </dsp:txXfrm>
    </dsp:sp>
    <dsp:sp modelId="{B3D6F52B-B2A1-4BB5-ADC0-0B68F6C55021}">
      <dsp:nvSpPr>
        <dsp:cNvPr id="0" name=""/>
        <dsp:cNvSpPr/>
      </dsp:nvSpPr>
      <dsp:spPr>
        <a:xfrm rot="10800000">
          <a:off x="0" y="3356334"/>
          <a:ext cx="9669580" cy="3387799"/>
        </a:xfrm>
        <a:prstGeom prst="upArrowCallou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Purpose:  </a:t>
          </a:r>
          <a:r>
            <a:rPr lang="en-US" sz="3500" kern="1200" dirty="0">
              <a:latin typeface="Times New Roman" panose="02020603050405020304" pitchFamily="18" charset="0"/>
              <a:cs typeface="Times New Roman" panose="02020603050405020304" pitchFamily="18" charset="0"/>
            </a:rPr>
            <a:t>To ensure that referred youth receive early intervention services that address their individual needs that will prevent delinquency.</a:t>
          </a:r>
        </a:p>
      </dsp:txBody>
      <dsp:txXfrm rot="10800000">
        <a:off x="0" y="3356334"/>
        <a:ext cx="9669580" cy="2201290"/>
      </dsp:txXfrm>
    </dsp:sp>
    <dsp:sp modelId="{D6CB8D0A-3D7B-4EB9-BD6F-B0545609BD3B}">
      <dsp:nvSpPr>
        <dsp:cNvPr id="0" name=""/>
        <dsp:cNvSpPr/>
      </dsp:nvSpPr>
      <dsp:spPr>
        <a:xfrm rot="10800000">
          <a:off x="0" y="1575"/>
          <a:ext cx="9669580" cy="3387799"/>
        </a:xfrm>
        <a:prstGeom prst="upArrowCallout">
          <a:avLst/>
        </a:prstGeom>
        <a:solidFill>
          <a:schemeClr val="dk2">
            <a:hueOff val="0"/>
            <a:satOff val="0"/>
            <a:lumOff val="0"/>
            <a:alphaOff val="0"/>
          </a:schemeClr>
        </a:solidFill>
        <a:ln w="25400"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Goal:  </a:t>
          </a:r>
          <a:r>
            <a:rPr lang="en-US" sz="3000" kern="1200" dirty="0">
              <a:latin typeface="Times New Roman" panose="02020603050405020304" pitchFamily="18" charset="0"/>
              <a:cs typeface="Times New Roman" panose="02020603050405020304" pitchFamily="18" charset="0"/>
            </a:rPr>
            <a:t>To reduce formal court involvement while connecting youth and their families to community-based and early intervention services that address their individual needs that will prevent delinquency.</a:t>
          </a:r>
        </a:p>
      </dsp:txBody>
      <dsp:txXfrm rot="10800000">
        <a:off x="0" y="1575"/>
        <a:ext cx="9669580" cy="2201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B4283-65A3-418C-8ACB-DA691E826480}">
      <dsp:nvSpPr>
        <dsp:cNvPr id="0" name=""/>
        <dsp:cNvSpPr/>
      </dsp:nvSpPr>
      <dsp:spPr>
        <a:xfrm>
          <a:off x="0" y="594592"/>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Parent is not present.</a:t>
          </a:r>
        </a:p>
      </dsp:txBody>
      <dsp:txXfrm>
        <a:off x="38638" y="633230"/>
        <a:ext cx="15747559" cy="714229"/>
      </dsp:txXfrm>
    </dsp:sp>
    <dsp:sp modelId="{2FC4BE9C-7AFA-4304-9484-1F29271753F3}">
      <dsp:nvSpPr>
        <dsp:cNvPr id="0" name=""/>
        <dsp:cNvSpPr/>
      </dsp:nvSpPr>
      <dsp:spPr>
        <a:xfrm>
          <a:off x="0" y="1481137"/>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Parent and child’s interests are adverse.</a:t>
          </a:r>
        </a:p>
      </dsp:txBody>
      <dsp:txXfrm>
        <a:off x="38638" y="1519775"/>
        <a:ext cx="15747559" cy="714229"/>
      </dsp:txXfrm>
    </dsp:sp>
    <dsp:sp modelId="{35CAABA4-C82A-45FE-A75E-208D2CB2BE2E}">
      <dsp:nvSpPr>
        <dsp:cNvPr id="0" name=""/>
        <dsp:cNvSpPr/>
      </dsp:nvSpPr>
      <dsp:spPr>
        <a:xfrm>
          <a:off x="0" y="2367682"/>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Family Violence.</a:t>
          </a:r>
        </a:p>
      </dsp:txBody>
      <dsp:txXfrm>
        <a:off x="38638" y="2406320"/>
        <a:ext cx="15747559" cy="714229"/>
      </dsp:txXfrm>
    </dsp:sp>
    <dsp:sp modelId="{CCB64B3E-4605-4872-9859-789231BBA72B}">
      <dsp:nvSpPr>
        <dsp:cNvPr id="0" name=""/>
        <dsp:cNvSpPr/>
      </dsp:nvSpPr>
      <dsp:spPr>
        <a:xfrm>
          <a:off x="0" y="3254227"/>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Parents want the child locked up though facts do not appear to warrant it.</a:t>
          </a:r>
        </a:p>
      </dsp:txBody>
      <dsp:txXfrm>
        <a:off x="38638" y="3292865"/>
        <a:ext cx="15747559" cy="714229"/>
      </dsp:txXfrm>
    </dsp:sp>
    <dsp:sp modelId="{A16C3B41-C80A-4975-8C46-0AE7B561A3E8}">
      <dsp:nvSpPr>
        <dsp:cNvPr id="0" name=""/>
        <dsp:cNvSpPr/>
      </dsp:nvSpPr>
      <dsp:spPr>
        <a:xfrm>
          <a:off x="0" y="4140772"/>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Violation of Probation (VOP).</a:t>
          </a:r>
        </a:p>
      </dsp:txBody>
      <dsp:txXfrm>
        <a:off x="38638" y="4179410"/>
        <a:ext cx="15747559" cy="714229"/>
      </dsp:txXfrm>
    </dsp:sp>
    <dsp:sp modelId="{5E03D4C5-6ED1-4282-823F-FA25783CB366}">
      <dsp:nvSpPr>
        <dsp:cNvPr id="0" name=""/>
        <dsp:cNvSpPr/>
      </dsp:nvSpPr>
      <dsp:spPr>
        <a:xfrm>
          <a:off x="0" y="5027317"/>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State of Georgia intends to call the parent as a witness against the child.</a:t>
          </a:r>
        </a:p>
      </dsp:txBody>
      <dsp:txXfrm>
        <a:off x="38638" y="5065955"/>
        <a:ext cx="15747559" cy="714229"/>
      </dsp:txXfrm>
    </dsp:sp>
    <dsp:sp modelId="{25246639-A5BB-4977-AA9F-5F015E770B4C}">
      <dsp:nvSpPr>
        <dsp:cNvPr id="0" name=""/>
        <dsp:cNvSpPr/>
      </dsp:nvSpPr>
      <dsp:spPr>
        <a:xfrm>
          <a:off x="0" y="5913862"/>
          <a:ext cx="15824835" cy="791505"/>
        </a:xfrm>
        <a:prstGeom prst="roundRect">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When a competency evaluation is requested.</a:t>
          </a:r>
        </a:p>
      </dsp:txBody>
      <dsp:txXfrm>
        <a:off x="38638" y="5952500"/>
        <a:ext cx="15747559" cy="7142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CCB25-8E06-4CE7-9A40-DEF94AAD320A}">
      <dsp:nvSpPr>
        <dsp:cNvPr id="0" name=""/>
        <dsp:cNvSpPr/>
      </dsp:nvSpPr>
      <dsp:spPr>
        <a:xfrm>
          <a:off x="0" y="2853"/>
          <a:ext cx="8859492" cy="11064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D1069-5E6F-4E76-B589-B0082AA932E3}">
      <dsp:nvSpPr>
        <dsp:cNvPr id="0" name=""/>
        <dsp:cNvSpPr/>
      </dsp:nvSpPr>
      <dsp:spPr>
        <a:xfrm>
          <a:off x="334692" y="251798"/>
          <a:ext cx="608531" cy="608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32ABED-2E13-44B4-AACA-6B3020FA4931}">
      <dsp:nvSpPr>
        <dsp:cNvPr id="0" name=""/>
        <dsp:cNvSpPr/>
      </dsp:nvSpPr>
      <dsp:spPr>
        <a:xfrm>
          <a:off x="1277916" y="2853"/>
          <a:ext cx="6993914" cy="1176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9" tIns="124529" rIns="124529" bIns="124529" numCol="1" spcCol="1270" anchor="ctr" anchorCtr="0">
          <a:noAutofit/>
        </a:bodyPr>
        <a:lstStyle/>
        <a:p>
          <a:pPr marL="0" lvl="0" indent="0" algn="l" defTabSz="1955800">
            <a:lnSpc>
              <a:spcPct val="100000"/>
            </a:lnSpc>
            <a:spcBef>
              <a:spcPct val="0"/>
            </a:spcBef>
            <a:spcAft>
              <a:spcPct val="35000"/>
            </a:spcAft>
            <a:buNone/>
          </a:pPr>
          <a:r>
            <a:rPr lang="en-US" sz="4400" kern="1200" dirty="0"/>
            <a:t>Diagnostic</a:t>
          </a:r>
          <a:endParaRPr lang="en-US" sz="1900" kern="1200" dirty="0"/>
        </a:p>
      </dsp:txBody>
      <dsp:txXfrm>
        <a:off x="1277916" y="2853"/>
        <a:ext cx="6993914" cy="1176652"/>
      </dsp:txXfrm>
    </dsp:sp>
    <dsp:sp modelId="{F43C73A9-31CD-4310-9659-0561C295C5B6}">
      <dsp:nvSpPr>
        <dsp:cNvPr id="0" name=""/>
        <dsp:cNvSpPr/>
      </dsp:nvSpPr>
      <dsp:spPr>
        <a:xfrm>
          <a:off x="0" y="1464755"/>
          <a:ext cx="8859492" cy="11064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AB4E5-6E6D-4659-9F00-D867AF94B936}">
      <dsp:nvSpPr>
        <dsp:cNvPr id="0" name=""/>
        <dsp:cNvSpPr/>
      </dsp:nvSpPr>
      <dsp:spPr>
        <a:xfrm>
          <a:off x="334692" y="1713699"/>
          <a:ext cx="608531" cy="608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F5C039-66BA-4458-BBC3-E53CF389E0AC}">
      <dsp:nvSpPr>
        <dsp:cNvPr id="0" name=""/>
        <dsp:cNvSpPr/>
      </dsp:nvSpPr>
      <dsp:spPr>
        <a:xfrm>
          <a:off x="1277916" y="1464755"/>
          <a:ext cx="6993914" cy="1176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9" tIns="124529" rIns="124529" bIns="124529" numCol="1" spcCol="1270" anchor="ctr" anchorCtr="0">
          <a:noAutofit/>
        </a:bodyPr>
        <a:lstStyle/>
        <a:p>
          <a:pPr marL="0" lvl="0" indent="0" algn="l" defTabSz="1955800">
            <a:lnSpc>
              <a:spcPct val="100000"/>
            </a:lnSpc>
            <a:spcBef>
              <a:spcPct val="0"/>
            </a:spcBef>
            <a:spcAft>
              <a:spcPct val="35000"/>
            </a:spcAft>
            <a:buNone/>
          </a:pPr>
          <a:r>
            <a:rPr lang="en-US" sz="4400" kern="1200"/>
            <a:t>Trauma</a:t>
          </a:r>
          <a:endParaRPr lang="en-US" sz="4400" kern="1200" dirty="0"/>
        </a:p>
      </dsp:txBody>
      <dsp:txXfrm>
        <a:off x="1277916" y="1464755"/>
        <a:ext cx="6993914" cy="1176652"/>
      </dsp:txXfrm>
    </dsp:sp>
    <dsp:sp modelId="{53B56852-3130-42BC-9C6C-1FD69F328125}">
      <dsp:nvSpPr>
        <dsp:cNvPr id="0" name=""/>
        <dsp:cNvSpPr/>
      </dsp:nvSpPr>
      <dsp:spPr>
        <a:xfrm>
          <a:off x="0" y="2926657"/>
          <a:ext cx="8859492" cy="11064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B1489-1EA7-4CC7-9456-61066D7E85B0}">
      <dsp:nvSpPr>
        <dsp:cNvPr id="0" name=""/>
        <dsp:cNvSpPr/>
      </dsp:nvSpPr>
      <dsp:spPr>
        <a:xfrm>
          <a:off x="334692" y="3175601"/>
          <a:ext cx="608531" cy="608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D0F303-FFDB-4835-91F8-23A0A4B39098}">
      <dsp:nvSpPr>
        <dsp:cNvPr id="0" name=""/>
        <dsp:cNvSpPr/>
      </dsp:nvSpPr>
      <dsp:spPr>
        <a:xfrm>
          <a:off x="1277916" y="2926657"/>
          <a:ext cx="6993914" cy="1176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9" tIns="124529" rIns="124529" bIns="124529" numCol="1" spcCol="1270" anchor="ctr" anchorCtr="0">
          <a:noAutofit/>
        </a:bodyPr>
        <a:lstStyle/>
        <a:p>
          <a:pPr marL="0" lvl="0" indent="0" algn="l" defTabSz="1955800">
            <a:lnSpc>
              <a:spcPct val="100000"/>
            </a:lnSpc>
            <a:spcBef>
              <a:spcPct val="0"/>
            </a:spcBef>
            <a:spcAft>
              <a:spcPct val="35000"/>
            </a:spcAft>
            <a:buNone/>
          </a:pPr>
          <a:r>
            <a:rPr lang="en-US" sz="4400" kern="1200"/>
            <a:t>Substance</a:t>
          </a:r>
          <a:r>
            <a:rPr lang="en-US" sz="1900" kern="1200"/>
            <a:t> </a:t>
          </a:r>
          <a:r>
            <a:rPr lang="en-US" sz="4400" kern="1200"/>
            <a:t>Use</a:t>
          </a:r>
          <a:r>
            <a:rPr lang="en-US" sz="1900" kern="1200"/>
            <a:t> </a:t>
          </a:r>
          <a:r>
            <a:rPr lang="en-US" sz="4400" kern="1200"/>
            <a:t>Disorder</a:t>
          </a:r>
          <a:endParaRPr lang="en-US" sz="4400" kern="1200" dirty="0"/>
        </a:p>
      </dsp:txBody>
      <dsp:txXfrm>
        <a:off x="1277916" y="2926657"/>
        <a:ext cx="6993914" cy="1176652"/>
      </dsp:txXfrm>
    </dsp:sp>
    <dsp:sp modelId="{FFFC2100-97DC-45CC-B599-958DDA00E29A}">
      <dsp:nvSpPr>
        <dsp:cNvPr id="0" name=""/>
        <dsp:cNvSpPr/>
      </dsp:nvSpPr>
      <dsp:spPr>
        <a:xfrm>
          <a:off x="0" y="4388559"/>
          <a:ext cx="8859492" cy="11064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74133-B670-48A4-B4C3-4BD251A50531}">
      <dsp:nvSpPr>
        <dsp:cNvPr id="0" name=""/>
        <dsp:cNvSpPr/>
      </dsp:nvSpPr>
      <dsp:spPr>
        <a:xfrm>
          <a:off x="334692" y="4637503"/>
          <a:ext cx="608531" cy="6085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5B5FCE-1227-447B-8AE6-AD30F4685AE3}">
      <dsp:nvSpPr>
        <dsp:cNvPr id="0" name=""/>
        <dsp:cNvSpPr/>
      </dsp:nvSpPr>
      <dsp:spPr>
        <a:xfrm>
          <a:off x="1277916" y="4388559"/>
          <a:ext cx="6993914" cy="1176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9" tIns="124529" rIns="124529" bIns="124529" numCol="1" spcCol="1270" anchor="ctr" anchorCtr="0">
          <a:noAutofit/>
        </a:bodyPr>
        <a:lstStyle/>
        <a:p>
          <a:pPr marL="0" lvl="0" indent="0" algn="l" defTabSz="1955800">
            <a:lnSpc>
              <a:spcPct val="100000"/>
            </a:lnSpc>
            <a:spcBef>
              <a:spcPct val="0"/>
            </a:spcBef>
            <a:spcAft>
              <a:spcPct val="35000"/>
            </a:spcAft>
            <a:buNone/>
          </a:pPr>
          <a:r>
            <a:rPr lang="en-US" sz="4400" kern="1200"/>
            <a:t>Psychiatric/Medication</a:t>
          </a:r>
          <a:endParaRPr lang="en-US" sz="4400" kern="1200" dirty="0"/>
        </a:p>
      </dsp:txBody>
      <dsp:txXfrm>
        <a:off x="1277916" y="4388559"/>
        <a:ext cx="6993914" cy="1176652"/>
      </dsp:txXfrm>
    </dsp:sp>
    <dsp:sp modelId="{4B14E096-FEF7-4798-AA22-45D22FE3FFC3}">
      <dsp:nvSpPr>
        <dsp:cNvPr id="0" name=""/>
        <dsp:cNvSpPr/>
      </dsp:nvSpPr>
      <dsp:spPr>
        <a:xfrm>
          <a:off x="0" y="5850460"/>
          <a:ext cx="8859492" cy="11064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28655A-59AE-4832-9ADB-5A6F7EB1C82C}">
      <dsp:nvSpPr>
        <dsp:cNvPr id="0" name=""/>
        <dsp:cNvSpPr/>
      </dsp:nvSpPr>
      <dsp:spPr>
        <a:xfrm>
          <a:off x="334692" y="6099405"/>
          <a:ext cx="608531" cy="6085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32742B-BF8A-488C-A4E6-FB4F89EA90B7}">
      <dsp:nvSpPr>
        <dsp:cNvPr id="0" name=""/>
        <dsp:cNvSpPr/>
      </dsp:nvSpPr>
      <dsp:spPr>
        <a:xfrm>
          <a:off x="1277916" y="5850460"/>
          <a:ext cx="6993914" cy="1176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9" tIns="124529" rIns="124529" bIns="124529" numCol="1" spcCol="1270" anchor="ctr" anchorCtr="0">
          <a:noAutofit/>
        </a:bodyPr>
        <a:lstStyle/>
        <a:p>
          <a:pPr marL="0" lvl="0" indent="0" algn="l" defTabSz="1955800">
            <a:lnSpc>
              <a:spcPct val="100000"/>
            </a:lnSpc>
            <a:spcBef>
              <a:spcPct val="0"/>
            </a:spcBef>
            <a:spcAft>
              <a:spcPct val="35000"/>
            </a:spcAft>
            <a:buNone/>
          </a:pPr>
          <a:r>
            <a:rPr lang="en-US" sz="4400" kern="1200"/>
            <a:t>Psycho-Sexual</a:t>
          </a:r>
          <a:endParaRPr lang="en-US" sz="4400" kern="1200" dirty="0"/>
        </a:p>
      </dsp:txBody>
      <dsp:txXfrm>
        <a:off x="1277916" y="5850460"/>
        <a:ext cx="6993914" cy="117665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83DE863D-401E-4D9F-918A-30F6D9030A82}" type="datetimeFigureOut">
              <a:rPr lang="en-US" smtClean="0"/>
              <a:t>11/16/2023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C9104922-6ED7-40DC-9D6C-1F8988A93190}" type="slidenum">
              <a:rPr lang="en-US" smtClean="0"/>
              <a:t>‹#›</a:t>
            </a:fld>
            <a:endParaRPr lang="en-US"/>
          </a:p>
        </p:txBody>
      </p:sp>
    </p:spTree>
    <p:extLst>
      <p:ext uri="{BB962C8B-B14F-4D97-AF65-F5344CB8AC3E}">
        <p14:creationId xmlns:p14="http://schemas.microsoft.com/office/powerpoint/2010/main" val="1297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10</a:t>
            </a:fld>
            <a:endParaRPr lang="en-US"/>
          </a:p>
        </p:txBody>
      </p:sp>
    </p:spTree>
    <p:extLst>
      <p:ext uri="{BB962C8B-B14F-4D97-AF65-F5344CB8AC3E}">
        <p14:creationId xmlns:p14="http://schemas.microsoft.com/office/powerpoint/2010/main" val="134714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33</a:t>
            </a:fld>
            <a:endParaRPr lang="en-US"/>
          </a:p>
        </p:txBody>
      </p:sp>
    </p:spTree>
    <p:extLst>
      <p:ext uri="{BB962C8B-B14F-4D97-AF65-F5344CB8AC3E}">
        <p14:creationId xmlns:p14="http://schemas.microsoft.com/office/powerpoint/2010/main" val="375454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11</a:t>
            </a:fld>
            <a:endParaRPr lang="en-US"/>
          </a:p>
        </p:txBody>
      </p:sp>
    </p:spTree>
    <p:extLst>
      <p:ext uri="{BB962C8B-B14F-4D97-AF65-F5344CB8AC3E}">
        <p14:creationId xmlns:p14="http://schemas.microsoft.com/office/powerpoint/2010/main" val="169660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17</a:t>
            </a:fld>
            <a:endParaRPr lang="en-US"/>
          </a:p>
        </p:txBody>
      </p:sp>
    </p:spTree>
    <p:extLst>
      <p:ext uri="{BB962C8B-B14F-4D97-AF65-F5344CB8AC3E}">
        <p14:creationId xmlns:p14="http://schemas.microsoft.com/office/powerpoint/2010/main" val="393690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18</a:t>
            </a:fld>
            <a:endParaRPr lang="en-US"/>
          </a:p>
        </p:txBody>
      </p:sp>
    </p:spTree>
    <p:extLst>
      <p:ext uri="{BB962C8B-B14F-4D97-AF65-F5344CB8AC3E}">
        <p14:creationId xmlns:p14="http://schemas.microsoft.com/office/powerpoint/2010/main" val="169595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26</a:t>
            </a:fld>
            <a:endParaRPr lang="en-US"/>
          </a:p>
        </p:txBody>
      </p:sp>
    </p:spTree>
    <p:extLst>
      <p:ext uri="{BB962C8B-B14F-4D97-AF65-F5344CB8AC3E}">
        <p14:creationId xmlns:p14="http://schemas.microsoft.com/office/powerpoint/2010/main" val="24812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27</a:t>
            </a:fld>
            <a:endParaRPr lang="en-US"/>
          </a:p>
        </p:txBody>
      </p:sp>
    </p:spTree>
    <p:extLst>
      <p:ext uri="{BB962C8B-B14F-4D97-AF65-F5344CB8AC3E}">
        <p14:creationId xmlns:p14="http://schemas.microsoft.com/office/powerpoint/2010/main" val="244917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28</a:t>
            </a:fld>
            <a:endParaRPr lang="en-US"/>
          </a:p>
        </p:txBody>
      </p:sp>
    </p:spTree>
    <p:extLst>
      <p:ext uri="{BB962C8B-B14F-4D97-AF65-F5344CB8AC3E}">
        <p14:creationId xmlns:p14="http://schemas.microsoft.com/office/powerpoint/2010/main" val="318280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29</a:t>
            </a:fld>
            <a:endParaRPr lang="en-US"/>
          </a:p>
        </p:txBody>
      </p:sp>
    </p:spTree>
    <p:extLst>
      <p:ext uri="{BB962C8B-B14F-4D97-AF65-F5344CB8AC3E}">
        <p14:creationId xmlns:p14="http://schemas.microsoft.com/office/powerpoint/2010/main" val="224522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04922-6ED7-40DC-9D6C-1F8988A93190}" type="slidenum">
              <a:rPr lang="en-US" smtClean="0"/>
              <a:t>30</a:t>
            </a:fld>
            <a:endParaRPr lang="en-US"/>
          </a:p>
        </p:txBody>
      </p:sp>
    </p:spTree>
    <p:extLst>
      <p:ext uri="{BB962C8B-B14F-4D97-AF65-F5344CB8AC3E}">
        <p14:creationId xmlns:p14="http://schemas.microsoft.com/office/powerpoint/2010/main" val="24865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4762"/>
            <a:ext cx="18288000" cy="7805738"/>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215002" y="2173721"/>
            <a:ext cx="15858000" cy="4456577"/>
          </a:xfrm>
        </p:spPr>
        <p:txBody>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1215002" y="7921270"/>
            <a:ext cx="15858000" cy="652461"/>
          </a:xfrm>
        </p:spPr>
        <p:txBody>
          <a:bodyPr anchor="t"/>
          <a:lstStyle>
            <a:lvl1pPr marL="0" indent="0" algn="l">
              <a:buNone/>
              <a:defRPr>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3766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00" y="7200900"/>
            <a:ext cx="15842127" cy="850107"/>
          </a:xfrm>
        </p:spPr>
        <p:txBody>
          <a:bodyPr anchor="b">
            <a:normAutofit/>
          </a:bodyPr>
          <a:lstStyle>
            <a:lvl1pPr algn="l">
              <a:defRPr sz="36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8288000" cy="72009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2400"/>
            </a:lvl1pPr>
          </a:lstStyle>
          <a:p>
            <a:r>
              <a:rPr lang="en-US"/>
              <a:t>Click icon to add picture</a:t>
            </a:r>
            <a:endParaRPr lang="en-US" dirty="0"/>
          </a:p>
        </p:txBody>
      </p:sp>
      <p:sp>
        <p:nvSpPr>
          <p:cNvPr id="4" name="Text Placeholder 3"/>
          <p:cNvSpPr>
            <a:spLocks noGrp="1"/>
          </p:cNvSpPr>
          <p:nvPr>
            <p:ph type="body" sz="half" idx="2"/>
          </p:nvPr>
        </p:nvSpPr>
        <p:spPr>
          <a:xfrm>
            <a:off x="1215000" y="8051007"/>
            <a:ext cx="15842127"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6585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947546" y="1622184"/>
            <a:ext cx="9498624" cy="485878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76478" y="1857753"/>
            <a:ext cx="8840760" cy="3968868"/>
          </a:xfrm>
        </p:spPr>
        <p:txBody>
          <a:bodyPr anchor="b"/>
          <a:lstStyle>
            <a:lvl1pPr algn="l">
              <a:defRPr sz="6300" b="1" cap="none"/>
            </a:lvl1pPr>
          </a:lstStyle>
          <a:p>
            <a:r>
              <a:rPr lang="en-US"/>
              <a:t>Click to edit Master title style</a:t>
            </a:r>
            <a:endParaRPr lang="en-US" dirty="0"/>
          </a:p>
        </p:txBody>
      </p:sp>
      <p:sp>
        <p:nvSpPr>
          <p:cNvPr id="3" name="Text Placeholder 2"/>
          <p:cNvSpPr>
            <a:spLocks noGrp="1"/>
          </p:cNvSpPr>
          <p:nvPr>
            <p:ph type="body" idx="1"/>
          </p:nvPr>
        </p:nvSpPr>
        <p:spPr>
          <a:xfrm>
            <a:off x="1279785" y="6665521"/>
            <a:ext cx="8837454" cy="1069862"/>
          </a:xfrm>
        </p:spPr>
        <p:txBody>
          <a:bodyPr anchor="t">
            <a:no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11361964" y="1622185"/>
            <a:ext cx="5715002" cy="6113198"/>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5599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711327" y="3429878"/>
            <a:ext cx="7342673" cy="375595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2035634" y="3653936"/>
            <a:ext cx="6573782" cy="3011684"/>
          </a:xfrm>
        </p:spPr>
        <p:txBody>
          <a:bodyPr/>
          <a:lstStyle>
            <a:lvl1pPr>
              <a:defRPr sz="4800"/>
            </a:lvl1pPr>
          </a:lstStyle>
          <a:p>
            <a:r>
              <a:rPr lang="en-US"/>
              <a:t>Click to edit Master title style</a:t>
            </a:r>
            <a:endParaRPr lang="en-US" dirty="0"/>
          </a:p>
        </p:txBody>
      </p:sp>
      <p:sp>
        <p:nvSpPr>
          <p:cNvPr id="6" name="Text Placeholder 5"/>
          <p:cNvSpPr>
            <a:spLocks noGrp="1"/>
          </p:cNvSpPr>
          <p:nvPr>
            <p:ph type="body" sz="quarter" idx="16"/>
          </p:nvPr>
        </p:nvSpPr>
        <p:spPr>
          <a:xfrm>
            <a:off x="9234000" y="3429001"/>
            <a:ext cx="7320450" cy="3443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1D8BD707-D9CF-40AE-B4C6-C98DA3205C09}"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2904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7776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11504477" y="669134"/>
            <a:ext cx="6783524" cy="8122443"/>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12275311" y="879257"/>
            <a:ext cx="3742187" cy="770219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5002" y="669134"/>
            <a:ext cx="9917310" cy="812244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958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670782"/>
            <a:ext cx="15857997" cy="1455675"/>
          </a:xfrm>
        </p:spPr>
        <p:txBody>
          <a:bodyPr/>
          <a:lstStyle/>
          <a:p>
            <a:r>
              <a:rPr lang="en-US"/>
              <a:t>Click to edit Master title style</a:t>
            </a:r>
            <a:endParaRPr lang="en-US" dirty="0"/>
          </a:p>
        </p:txBody>
      </p:sp>
      <p:sp>
        <p:nvSpPr>
          <p:cNvPr id="3" name="Content Placeholder 2"/>
          <p:cNvSpPr>
            <a:spLocks noGrp="1"/>
          </p:cNvSpPr>
          <p:nvPr>
            <p:ph idx="1"/>
          </p:nvPr>
        </p:nvSpPr>
        <p:spPr>
          <a:xfrm>
            <a:off x="1228068" y="3333431"/>
            <a:ext cx="15831861" cy="545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160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18288000" cy="7805738"/>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5000" y="4427094"/>
            <a:ext cx="15842127" cy="2203200"/>
          </a:xfrm>
        </p:spPr>
        <p:txBody>
          <a:bodyPr anchor="b"/>
          <a:lstStyle>
            <a:lvl1pPr algn="r">
              <a:defRPr sz="7200" b="1" cap="none"/>
            </a:lvl1pPr>
          </a:lstStyle>
          <a:p>
            <a:r>
              <a:rPr lang="en-US"/>
              <a:t>Click to edit Master title style</a:t>
            </a:r>
            <a:endParaRPr lang="en-US" dirty="0"/>
          </a:p>
        </p:txBody>
      </p:sp>
      <p:sp>
        <p:nvSpPr>
          <p:cNvPr id="3" name="Text Placeholder 2"/>
          <p:cNvSpPr>
            <a:spLocks noGrp="1"/>
          </p:cNvSpPr>
          <p:nvPr>
            <p:ph type="body" idx="1"/>
          </p:nvPr>
        </p:nvSpPr>
        <p:spPr>
          <a:xfrm>
            <a:off x="1215000" y="7921802"/>
            <a:ext cx="15842127" cy="650933"/>
          </a:xfrm>
        </p:spPr>
        <p:txBody>
          <a:bodyPr anchor="t">
            <a:noAutofit/>
          </a:bodyPr>
          <a:lstStyle>
            <a:lvl1pPr marL="0" indent="0" algn="r">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8856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28069" y="3333431"/>
            <a:ext cx="7778810" cy="54581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81123" y="3333431"/>
            <a:ext cx="7791875" cy="54581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9810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22093" y="3262313"/>
            <a:ext cx="7784786" cy="864393"/>
          </a:xfrm>
        </p:spPr>
        <p:txBody>
          <a:bodyPr anchor="b">
            <a:noAutofit/>
          </a:bodyPr>
          <a:lstStyle>
            <a:lvl1pPr marL="0" indent="0" algn="ctr">
              <a:buNone/>
              <a:defRPr sz="30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22094" y="4126708"/>
            <a:ext cx="7784784" cy="466487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81123" y="3262313"/>
            <a:ext cx="7791875" cy="864393"/>
          </a:xfrm>
        </p:spPr>
        <p:txBody>
          <a:bodyPr anchor="b">
            <a:noAutofit/>
          </a:bodyPr>
          <a:lstStyle>
            <a:lvl1pPr marL="0" indent="0" algn="ctr">
              <a:buNone/>
              <a:defRPr sz="30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81123" y="4126708"/>
            <a:ext cx="7791875" cy="466487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049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8288000" cy="327898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5901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7799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609727" y="669131"/>
            <a:ext cx="5321300" cy="2721977"/>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609727" y="669132"/>
            <a:ext cx="5321300" cy="2427594"/>
          </a:xfrm>
        </p:spPr>
        <p:txBody>
          <a:bodyPr anchor="b"/>
          <a:lstStyle>
            <a:lvl1pPr algn="l">
              <a:defRPr sz="3000" b="1"/>
            </a:lvl1pPr>
          </a:lstStyle>
          <a:p>
            <a:r>
              <a:rPr lang="en-US"/>
              <a:t>Click to edit Master title style</a:t>
            </a:r>
            <a:endParaRPr lang="en-US" dirty="0"/>
          </a:p>
        </p:txBody>
      </p:sp>
      <p:sp>
        <p:nvSpPr>
          <p:cNvPr id="3" name="Content Placeholder 2"/>
          <p:cNvSpPr>
            <a:spLocks noGrp="1"/>
          </p:cNvSpPr>
          <p:nvPr>
            <p:ph idx="1"/>
          </p:nvPr>
        </p:nvSpPr>
        <p:spPr>
          <a:xfrm>
            <a:off x="7283450" y="669133"/>
            <a:ext cx="9378950" cy="81224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09727" y="3391108"/>
            <a:ext cx="5321300" cy="5400467"/>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2069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2092" y="1091284"/>
            <a:ext cx="7279482" cy="2425745"/>
          </a:xfrm>
        </p:spPr>
        <p:txBody>
          <a:bodyPr anchor="b">
            <a:normAutofit/>
          </a:bodyPr>
          <a:lstStyle>
            <a:lvl1pPr algn="l">
              <a:defRPr sz="36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9147176" y="0"/>
            <a:ext cx="9140825" cy="10287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2100"/>
            </a:lvl1pPr>
          </a:lstStyle>
          <a:p>
            <a:r>
              <a:rPr lang="en-US"/>
              <a:t>Click icon to add picture</a:t>
            </a:r>
            <a:endParaRPr lang="en-US" dirty="0"/>
          </a:p>
        </p:txBody>
      </p:sp>
      <p:sp>
        <p:nvSpPr>
          <p:cNvPr id="4" name="Text Placeholder 3"/>
          <p:cNvSpPr>
            <a:spLocks noGrp="1"/>
          </p:cNvSpPr>
          <p:nvPr>
            <p:ph type="body" sz="half" idx="2"/>
          </p:nvPr>
        </p:nvSpPr>
        <p:spPr>
          <a:xfrm>
            <a:off x="1222092" y="3517026"/>
            <a:ext cx="7279482" cy="5274548"/>
          </a:xfrm>
        </p:spPr>
        <p:txBody>
          <a:bodyPr anchor="t">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5828716" y="9062044"/>
            <a:ext cx="1465319" cy="547688"/>
          </a:xfrm>
        </p:spPr>
        <p:txBody>
          <a:bodyPr/>
          <a:lstStyle/>
          <a:p>
            <a:fld id="{1D8BD707-D9CF-40AE-B4C6-C98DA3205C09}" type="datetimeFigureOut">
              <a:rPr lang="en-US" smtClean="0"/>
              <a:t>11/16/2023</a:t>
            </a:fld>
            <a:endParaRPr lang="en-US"/>
          </a:p>
        </p:txBody>
      </p:sp>
      <p:sp>
        <p:nvSpPr>
          <p:cNvPr id="6" name="Footer Placeholder 5"/>
          <p:cNvSpPr>
            <a:spLocks noGrp="1"/>
          </p:cNvSpPr>
          <p:nvPr>
            <p:ph type="ftr" sz="quarter" idx="11"/>
          </p:nvPr>
        </p:nvSpPr>
        <p:spPr>
          <a:xfrm>
            <a:off x="885595" y="9062044"/>
            <a:ext cx="4943120" cy="547688"/>
          </a:xfrm>
        </p:spPr>
        <p:txBody>
          <a:bodyPr/>
          <a:lstStyle/>
          <a:p>
            <a:endParaRPr lang="en-US"/>
          </a:p>
        </p:txBody>
      </p:sp>
      <p:sp>
        <p:nvSpPr>
          <p:cNvPr id="7" name="Slide Number Placeholder 6"/>
          <p:cNvSpPr>
            <a:spLocks noGrp="1"/>
          </p:cNvSpPr>
          <p:nvPr>
            <p:ph type="sldNum" sz="quarter" idx="12"/>
          </p:nvPr>
        </p:nvSpPr>
        <p:spPr>
          <a:xfrm>
            <a:off x="7294034" y="8873833"/>
            <a:ext cx="1593233" cy="735899"/>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5769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5000" y="670782"/>
            <a:ext cx="15857997" cy="1455675"/>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215001" y="3276602"/>
            <a:ext cx="15844928" cy="551159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7271" y="9062044"/>
            <a:ext cx="12966480" cy="547688"/>
          </a:xfrm>
          <a:prstGeom prst="rect">
            <a:avLst/>
          </a:prstGeom>
        </p:spPr>
        <p:txBody>
          <a:bodyPr vert="horz" lIns="91440" tIns="45720" rIns="91440" bIns="45720" rtlCol="0" anchor="b"/>
          <a:lstStyle>
            <a:lvl1pPr algn="l">
              <a:defRPr sz="1350">
                <a:solidFill>
                  <a:schemeClr val="tx1"/>
                </a:solidFill>
              </a:defRPr>
            </a:lvl1pPr>
          </a:lstStyle>
          <a:p>
            <a:endParaRPr lang="en-US"/>
          </a:p>
        </p:txBody>
      </p:sp>
      <p:sp>
        <p:nvSpPr>
          <p:cNvPr id="4" name="Date Placeholder 3"/>
          <p:cNvSpPr>
            <a:spLocks noGrp="1"/>
          </p:cNvSpPr>
          <p:nvPr>
            <p:ph type="dt" sz="half" idx="2"/>
          </p:nvPr>
        </p:nvSpPr>
        <p:spPr>
          <a:xfrm>
            <a:off x="14001939" y="9062044"/>
            <a:ext cx="2015559" cy="547688"/>
          </a:xfrm>
          <a:prstGeom prst="rect">
            <a:avLst/>
          </a:prstGeom>
        </p:spPr>
        <p:txBody>
          <a:bodyPr vert="horz" lIns="91440" tIns="45720" rIns="91440" bIns="45720" rtlCol="0" anchor="b"/>
          <a:lstStyle>
            <a:lvl1pPr algn="r">
              <a:defRPr sz="1350">
                <a:solidFill>
                  <a:schemeClr val="tx1"/>
                </a:solidFill>
              </a:defRPr>
            </a:lvl1pPr>
          </a:lstStyle>
          <a:p>
            <a:fld id="{1D8BD707-D9CF-40AE-B4C6-C98DA3205C09}" type="datetimeFigureOut">
              <a:rPr lang="en-US" smtClean="0"/>
              <a:t>11/16/2023</a:t>
            </a:fld>
            <a:endParaRPr lang="en-US"/>
          </a:p>
        </p:txBody>
      </p:sp>
      <p:sp>
        <p:nvSpPr>
          <p:cNvPr id="6" name="Slide Number Placeholder 5"/>
          <p:cNvSpPr>
            <a:spLocks noGrp="1"/>
          </p:cNvSpPr>
          <p:nvPr>
            <p:ph type="sldNum" sz="quarter" idx="4"/>
          </p:nvPr>
        </p:nvSpPr>
        <p:spPr>
          <a:xfrm>
            <a:off x="16017497" y="8873833"/>
            <a:ext cx="1593233" cy="735899"/>
          </a:xfrm>
          <a:prstGeom prst="rect">
            <a:avLst/>
          </a:prstGeom>
        </p:spPr>
        <p:txBody>
          <a:bodyPr vert="horz" lIns="91440" tIns="45720" rIns="91440" bIns="10800" rtlCol="0" anchor="b"/>
          <a:lstStyle>
            <a:lvl1pPr algn="r">
              <a:defRPr sz="30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596345165"/>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685800" rtl="0" eaLnBrk="1" latinLnBrk="0" hangingPunct="1">
        <a:spcBef>
          <a:spcPct val="0"/>
        </a:spcBef>
        <a:buNone/>
        <a:defRPr sz="6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ct val="20000"/>
        </a:spcBef>
        <a:spcAft>
          <a:spcPts val="900"/>
        </a:spcAft>
        <a:buClr>
          <a:schemeClr val="accent1"/>
        </a:buClr>
        <a:buFont typeface="Wingdings 2" charset="2"/>
        <a:buChar char=""/>
        <a:defRPr sz="2700" kern="1200">
          <a:solidFill>
            <a:schemeClr val="tx1"/>
          </a:solidFill>
          <a:latin typeface="+mn-lt"/>
          <a:ea typeface="+mn-ea"/>
          <a:cs typeface="+mn-cs"/>
        </a:defRPr>
      </a:lvl1pPr>
      <a:lvl2pPr marL="1114425" indent="-428625" algn="l" defTabSz="685800" rtl="0" eaLnBrk="1" latinLnBrk="0" hangingPunct="1">
        <a:spcBef>
          <a:spcPct val="20000"/>
        </a:spcBef>
        <a:spcAft>
          <a:spcPts val="900"/>
        </a:spcAft>
        <a:buClr>
          <a:schemeClr val="accent1"/>
        </a:buClr>
        <a:buFont typeface="Wingdings 2" charset="2"/>
        <a:buChar char=""/>
        <a:defRPr sz="2400" kern="1200">
          <a:solidFill>
            <a:schemeClr val="tx1"/>
          </a:solidFill>
          <a:latin typeface="+mn-lt"/>
          <a:ea typeface="+mn-ea"/>
          <a:cs typeface="+mn-cs"/>
        </a:defRPr>
      </a:lvl2pPr>
      <a:lvl3pPr marL="1714500" indent="-342900" algn="l" defTabSz="685800" rtl="0" eaLnBrk="1" latinLnBrk="0" hangingPunct="1">
        <a:spcBef>
          <a:spcPct val="20000"/>
        </a:spcBef>
        <a:spcAft>
          <a:spcPts val="900"/>
        </a:spcAft>
        <a:buClr>
          <a:schemeClr val="accent1"/>
        </a:buClr>
        <a:buFont typeface="Wingdings 2" charset="2"/>
        <a:buChar char=""/>
        <a:defRPr sz="2100" kern="1200">
          <a:solidFill>
            <a:schemeClr val="tx1"/>
          </a:solidFill>
          <a:latin typeface="+mn-lt"/>
          <a:ea typeface="+mn-ea"/>
          <a:cs typeface="+mn-cs"/>
        </a:defRPr>
      </a:lvl3pPr>
      <a:lvl4pPr marL="24003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4pPr>
      <a:lvl5pPr marL="30861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5pPr>
      <a:lvl6pPr marL="36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6pPr>
      <a:lvl7pPr marL="42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7pPr>
      <a:lvl8pPr marL="48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8pPr>
      <a:lvl9pPr marL="5400000" indent="-342900" algn="l" defTabSz="685800" rtl="0" eaLnBrk="1" latinLnBrk="0" hangingPunct="1">
        <a:spcBef>
          <a:spcPct val="20000"/>
        </a:spcBef>
        <a:spcAft>
          <a:spcPts val="900"/>
        </a:spcAft>
        <a:buClr>
          <a:schemeClr val="accent1"/>
        </a:buClr>
        <a:buFont typeface="Wingdings 2" charset="2"/>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openclipart.org/detail/170115/files"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jfif"/><Relationship Id="rId11" Type="http://schemas.openxmlformats.org/officeDocument/2006/relationships/image" Target="../media/image3.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2000"/>
          </a:blip>
          <a:srcRect t="12302" b="3322"/>
          <a:stretch>
            <a:fillRect/>
          </a:stretch>
        </p:blipFill>
        <p:spPr>
          <a:xfrm>
            <a:off x="0" y="0"/>
            <a:ext cx="18288000" cy="10287000"/>
          </a:xfrm>
          <a:prstGeom prst="rect">
            <a:avLst/>
          </a:prstGeom>
        </p:spPr>
      </p:pic>
      <p:grpSp>
        <p:nvGrpSpPr>
          <p:cNvPr id="3" name="Group 3"/>
          <p:cNvGrpSpPr/>
          <p:nvPr/>
        </p:nvGrpSpPr>
        <p:grpSpPr>
          <a:xfrm>
            <a:off x="304801" y="280621"/>
            <a:ext cx="17278940" cy="9725762"/>
            <a:chOff x="0" y="0"/>
            <a:chExt cx="6530518" cy="3675820"/>
          </a:xfrm>
        </p:grpSpPr>
        <p:sp>
          <p:nvSpPr>
            <p:cNvPr id="4" name="Freeform 4"/>
            <p:cNvSpPr/>
            <p:nvPr/>
          </p:nvSpPr>
          <p:spPr>
            <a:xfrm>
              <a:off x="0" y="0"/>
              <a:ext cx="6530518" cy="3675820"/>
            </a:xfrm>
            <a:custGeom>
              <a:avLst/>
              <a:gdLst/>
              <a:ahLst/>
              <a:cxnLst/>
              <a:rect l="l" t="t" r="r" b="b"/>
              <a:pathLst>
                <a:path w="6530518" h="3675820">
                  <a:moveTo>
                    <a:pt x="0" y="0"/>
                  </a:moveTo>
                  <a:lnTo>
                    <a:pt x="6530518" y="0"/>
                  </a:lnTo>
                  <a:lnTo>
                    <a:pt x="6530518" y="3675820"/>
                  </a:lnTo>
                  <a:lnTo>
                    <a:pt x="0" y="3675820"/>
                  </a:lnTo>
                  <a:close/>
                </a:path>
              </a:pathLst>
            </a:custGeom>
            <a:solidFill>
              <a:srgbClr val="000000">
                <a:alpha val="68627"/>
              </a:srgbClr>
            </a:solidFill>
          </p:spPr>
          <p:txBody>
            <a:bodyPr/>
            <a:lstStyle/>
            <a:p>
              <a:endParaRPr lang="en-US"/>
            </a:p>
          </p:txBody>
        </p:sp>
      </p:grpSp>
      <p:grpSp>
        <p:nvGrpSpPr>
          <p:cNvPr id="5" name="Group 5"/>
          <p:cNvGrpSpPr/>
          <p:nvPr/>
        </p:nvGrpSpPr>
        <p:grpSpPr>
          <a:xfrm>
            <a:off x="1028700" y="660649"/>
            <a:ext cx="16230600" cy="8965706"/>
            <a:chOff x="0" y="0"/>
            <a:chExt cx="5920967" cy="3270713"/>
          </a:xfrm>
        </p:grpSpPr>
        <p:sp>
          <p:nvSpPr>
            <p:cNvPr id="6" name="Freeform 6"/>
            <p:cNvSpPr/>
            <p:nvPr/>
          </p:nvSpPr>
          <p:spPr>
            <a:xfrm>
              <a:off x="0" y="0"/>
              <a:ext cx="5920967" cy="3270714"/>
            </a:xfrm>
            <a:custGeom>
              <a:avLst/>
              <a:gdLst/>
              <a:ahLst/>
              <a:cxnLst/>
              <a:rect l="l" t="t" r="r" b="b"/>
              <a:pathLst>
                <a:path w="5920967" h="3270714">
                  <a:moveTo>
                    <a:pt x="0" y="0"/>
                  </a:moveTo>
                  <a:lnTo>
                    <a:pt x="0" y="3270714"/>
                  </a:lnTo>
                  <a:lnTo>
                    <a:pt x="5920967" y="3270714"/>
                  </a:lnTo>
                  <a:lnTo>
                    <a:pt x="5920967" y="0"/>
                  </a:lnTo>
                  <a:lnTo>
                    <a:pt x="0" y="0"/>
                  </a:lnTo>
                  <a:close/>
                  <a:moveTo>
                    <a:pt x="5860007" y="3209753"/>
                  </a:moveTo>
                  <a:lnTo>
                    <a:pt x="59690" y="3209753"/>
                  </a:lnTo>
                  <a:lnTo>
                    <a:pt x="59690" y="59690"/>
                  </a:lnTo>
                  <a:lnTo>
                    <a:pt x="5860007" y="59690"/>
                  </a:lnTo>
                  <a:lnTo>
                    <a:pt x="5860007" y="3209753"/>
                  </a:lnTo>
                  <a:close/>
                </a:path>
              </a:pathLst>
            </a:custGeom>
            <a:solidFill>
              <a:srgbClr val="1866CD"/>
            </a:solidFill>
          </p:spPr>
          <p:txBody>
            <a:bodyPr/>
            <a:lstStyle/>
            <a:p>
              <a:endParaRPr lang="en-US"/>
            </a:p>
          </p:txBody>
        </p:sp>
      </p:grpSp>
      <p:grpSp>
        <p:nvGrpSpPr>
          <p:cNvPr id="7" name="Group 7"/>
          <p:cNvGrpSpPr/>
          <p:nvPr/>
        </p:nvGrpSpPr>
        <p:grpSpPr>
          <a:xfrm>
            <a:off x="1028702" y="6534412"/>
            <a:ext cx="5392703" cy="4176926"/>
            <a:chOff x="0" y="0"/>
            <a:chExt cx="1967273" cy="1523754"/>
          </a:xfrm>
        </p:grpSpPr>
        <p:sp>
          <p:nvSpPr>
            <p:cNvPr id="8" name="Freeform 8"/>
            <p:cNvSpPr/>
            <p:nvPr/>
          </p:nvSpPr>
          <p:spPr>
            <a:xfrm>
              <a:off x="0" y="0"/>
              <a:ext cx="1967273" cy="1523754"/>
            </a:xfrm>
            <a:custGeom>
              <a:avLst/>
              <a:gdLst/>
              <a:ahLst/>
              <a:cxnLst/>
              <a:rect l="l" t="t" r="r" b="b"/>
              <a:pathLst>
                <a:path w="1967273" h="1523754">
                  <a:moveTo>
                    <a:pt x="0" y="0"/>
                  </a:moveTo>
                  <a:lnTo>
                    <a:pt x="1967273" y="0"/>
                  </a:lnTo>
                  <a:lnTo>
                    <a:pt x="1967273" y="1523754"/>
                  </a:lnTo>
                  <a:lnTo>
                    <a:pt x="0" y="1523754"/>
                  </a:lnTo>
                  <a:close/>
                </a:path>
              </a:pathLst>
            </a:custGeom>
            <a:solidFill>
              <a:srgbClr val="1866CD"/>
            </a:solidFill>
          </p:spPr>
          <p:txBody>
            <a:bodyPr/>
            <a:lstStyle/>
            <a:p>
              <a:endParaRPr lang="en-US" dirty="0"/>
            </a:p>
          </p:txBody>
        </p:sp>
      </p:grpSp>
      <p:grpSp>
        <p:nvGrpSpPr>
          <p:cNvPr id="9" name="Group 9"/>
          <p:cNvGrpSpPr/>
          <p:nvPr/>
        </p:nvGrpSpPr>
        <p:grpSpPr>
          <a:xfrm>
            <a:off x="15310913" y="1"/>
            <a:ext cx="1948388" cy="2662592"/>
            <a:chOff x="0" y="0"/>
            <a:chExt cx="1465070" cy="2002108"/>
          </a:xfrm>
        </p:grpSpPr>
        <p:sp>
          <p:nvSpPr>
            <p:cNvPr id="10" name="Freeform 10"/>
            <p:cNvSpPr/>
            <p:nvPr/>
          </p:nvSpPr>
          <p:spPr>
            <a:xfrm>
              <a:off x="0" y="0"/>
              <a:ext cx="1465070" cy="2002108"/>
            </a:xfrm>
            <a:custGeom>
              <a:avLst/>
              <a:gdLst/>
              <a:ahLst/>
              <a:cxnLst/>
              <a:rect l="l" t="t" r="r" b="b"/>
              <a:pathLst>
                <a:path w="1465070" h="2002108">
                  <a:moveTo>
                    <a:pt x="0" y="0"/>
                  </a:moveTo>
                  <a:lnTo>
                    <a:pt x="1465070" y="0"/>
                  </a:lnTo>
                  <a:lnTo>
                    <a:pt x="1465070" y="2002108"/>
                  </a:lnTo>
                  <a:lnTo>
                    <a:pt x="0" y="2002108"/>
                  </a:lnTo>
                  <a:close/>
                </a:path>
              </a:pathLst>
            </a:custGeom>
            <a:solidFill>
              <a:srgbClr val="1866CD"/>
            </a:solidFill>
          </p:spPr>
          <p:txBody>
            <a:bodyPr/>
            <a:lstStyle/>
            <a:p>
              <a:endParaRPr lang="en-US"/>
            </a:p>
          </p:txBody>
        </p:sp>
      </p:grpSp>
      <p:pic>
        <p:nvPicPr>
          <p:cNvPr id="11" name="Picture 11"/>
          <p:cNvPicPr>
            <a:picLocks noChangeAspect="1"/>
          </p:cNvPicPr>
          <p:nvPr/>
        </p:nvPicPr>
        <p:blipFill>
          <a:blip r:embed="rId3"/>
          <a:srcRect/>
          <a:stretch>
            <a:fillRect/>
          </a:stretch>
        </p:blipFill>
        <p:spPr>
          <a:xfrm>
            <a:off x="14698664" y="280620"/>
            <a:ext cx="3084807" cy="3084807"/>
          </a:xfrm>
          <a:prstGeom prst="rect">
            <a:avLst/>
          </a:prstGeom>
        </p:spPr>
      </p:pic>
      <p:sp>
        <p:nvSpPr>
          <p:cNvPr id="12" name="TextBox 12"/>
          <p:cNvSpPr txBox="1"/>
          <p:nvPr/>
        </p:nvSpPr>
        <p:spPr>
          <a:xfrm>
            <a:off x="1186306" y="6439160"/>
            <a:ext cx="5235098" cy="1617622"/>
          </a:xfrm>
          <a:prstGeom prst="rect">
            <a:avLst/>
          </a:prstGeom>
        </p:spPr>
        <p:txBody>
          <a:bodyPr lIns="0" tIns="0" rIns="0" bIns="0" rtlCol="0" anchor="t">
            <a:spAutoFit/>
          </a:bodyPr>
          <a:lstStyle/>
          <a:p>
            <a:pPr algn="ctr" defTabSz="914445">
              <a:lnSpc>
                <a:spcPts val="6581"/>
              </a:lnSpc>
            </a:pPr>
            <a:r>
              <a:rPr lang="en-US" sz="4700" b="1" i="1" dirty="0">
                <a:solidFill>
                  <a:srgbClr val="FFFFFF"/>
                </a:solidFill>
                <a:effectLst>
                  <a:outerShdw blurRad="38100" dist="38100" dir="2700000" algn="tl">
                    <a:srgbClr val="000000">
                      <a:alpha val="43137"/>
                    </a:srgbClr>
                  </a:outerShdw>
                </a:effectLst>
                <a:latin typeface="Open Sans 2 Bold Italics"/>
              </a:rPr>
              <a:t>FULTON COUNTY </a:t>
            </a:r>
          </a:p>
          <a:p>
            <a:pPr algn="ctr" defTabSz="914445">
              <a:lnSpc>
                <a:spcPts val="6581"/>
              </a:lnSpc>
            </a:pPr>
            <a:r>
              <a:rPr lang="en-US" sz="4700" b="1" i="1" dirty="0">
                <a:solidFill>
                  <a:srgbClr val="FFFFFF"/>
                </a:solidFill>
                <a:effectLst>
                  <a:outerShdw blurRad="38100" dist="38100" dir="2700000" algn="tl">
                    <a:srgbClr val="000000">
                      <a:alpha val="43137"/>
                    </a:srgbClr>
                  </a:outerShdw>
                </a:effectLst>
                <a:latin typeface="Open Sans 2 Bold Italics"/>
              </a:rPr>
              <a:t>JUVENILE COURT</a:t>
            </a:r>
          </a:p>
        </p:txBody>
      </p:sp>
      <p:sp>
        <p:nvSpPr>
          <p:cNvPr id="13" name="TextBox 13"/>
          <p:cNvSpPr txBox="1"/>
          <p:nvPr/>
        </p:nvSpPr>
        <p:spPr>
          <a:xfrm>
            <a:off x="1186306" y="8477137"/>
            <a:ext cx="4960016" cy="897682"/>
          </a:xfrm>
          <a:prstGeom prst="rect">
            <a:avLst/>
          </a:prstGeom>
        </p:spPr>
        <p:txBody>
          <a:bodyPr wrap="square" lIns="0" tIns="0" rIns="0" bIns="0" rtlCol="0" anchor="t">
            <a:spAutoFit/>
          </a:bodyPr>
          <a:lstStyle/>
          <a:p>
            <a:pPr algn="ctr" defTabSz="914445">
              <a:lnSpc>
                <a:spcPts val="3499"/>
              </a:lnSpc>
            </a:pPr>
            <a:r>
              <a:rPr lang="en-US" sz="3000" i="1" dirty="0">
                <a:solidFill>
                  <a:srgbClr val="FFFFFF"/>
                </a:solidFill>
                <a:latin typeface="Open Sans 2 Bold Italics"/>
              </a:rPr>
              <a:t>Cicely Barber </a:t>
            </a:r>
          </a:p>
          <a:p>
            <a:pPr algn="ctr" defTabSz="914445">
              <a:lnSpc>
                <a:spcPts val="3499"/>
              </a:lnSpc>
            </a:pPr>
            <a:r>
              <a:rPr lang="en-US" sz="3000" i="1" dirty="0">
                <a:solidFill>
                  <a:srgbClr val="FFFFFF"/>
                </a:solidFill>
                <a:latin typeface="Open Sans 2 Bold Italics"/>
              </a:rPr>
              <a:t>Chief Administrative Officer </a:t>
            </a:r>
          </a:p>
        </p:txBody>
      </p:sp>
      <p:pic>
        <p:nvPicPr>
          <p:cNvPr id="14" name="object 5">
            <a:extLst>
              <a:ext uri="{FF2B5EF4-FFF2-40B4-BE49-F238E27FC236}">
                <a16:creationId xmlns:a16="http://schemas.microsoft.com/office/drawing/2014/main" id="{CDEBD747-681B-D135-86BF-173D628486AA}"/>
              </a:ext>
            </a:extLst>
          </p:cNvPr>
          <p:cNvPicPr/>
          <p:nvPr/>
        </p:nvPicPr>
        <p:blipFill>
          <a:blip r:embed="rId4" cstate="print"/>
          <a:stretch>
            <a:fillRect/>
          </a:stretch>
        </p:blipFill>
        <p:spPr>
          <a:xfrm>
            <a:off x="1186306" y="757594"/>
            <a:ext cx="1562099" cy="1904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70406" y="1424110"/>
            <a:ext cx="7689215" cy="1210310"/>
            <a:chOff x="9570406" y="1424110"/>
            <a:chExt cx="7689215" cy="1210310"/>
          </a:xfrm>
        </p:grpSpPr>
        <p:sp>
          <p:nvSpPr>
            <p:cNvPr id="3" name="object 3"/>
            <p:cNvSpPr/>
            <p:nvPr/>
          </p:nvSpPr>
          <p:spPr>
            <a:xfrm>
              <a:off x="9570406" y="1501603"/>
              <a:ext cx="1496060" cy="1132840"/>
            </a:xfrm>
            <a:custGeom>
              <a:avLst/>
              <a:gdLst/>
              <a:ahLst/>
              <a:cxnLst/>
              <a:rect l="l" t="t" r="r" b="b"/>
              <a:pathLst>
                <a:path w="1496059" h="1132839">
                  <a:moveTo>
                    <a:pt x="976374" y="1132383"/>
                  </a:moveTo>
                  <a:lnTo>
                    <a:pt x="924377" y="1132002"/>
                  </a:lnTo>
                  <a:lnTo>
                    <a:pt x="872445" y="1130862"/>
                  </a:lnTo>
                  <a:lnTo>
                    <a:pt x="820594" y="1128839"/>
                  </a:lnTo>
                  <a:lnTo>
                    <a:pt x="768844" y="1125808"/>
                  </a:lnTo>
                  <a:lnTo>
                    <a:pt x="717211" y="1121642"/>
                  </a:lnTo>
                  <a:lnTo>
                    <a:pt x="665714" y="1116216"/>
                  </a:lnTo>
                  <a:lnTo>
                    <a:pt x="614371" y="1109405"/>
                  </a:lnTo>
                  <a:lnTo>
                    <a:pt x="562693" y="1101347"/>
                  </a:lnTo>
                  <a:lnTo>
                    <a:pt x="511308" y="1091967"/>
                  </a:lnTo>
                  <a:lnTo>
                    <a:pt x="460512" y="1080660"/>
                  </a:lnTo>
                  <a:lnTo>
                    <a:pt x="410604" y="1066821"/>
                  </a:lnTo>
                  <a:lnTo>
                    <a:pt x="361880" y="1049844"/>
                  </a:lnTo>
                  <a:lnTo>
                    <a:pt x="314640" y="1029126"/>
                  </a:lnTo>
                  <a:lnTo>
                    <a:pt x="269180" y="1004060"/>
                  </a:lnTo>
                  <a:lnTo>
                    <a:pt x="225798" y="974042"/>
                  </a:lnTo>
                  <a:lnTo>
                    <a:pt x="186292" y="940723"/>
                  </a:lnTo>
                  <a:lnTo>
                    <a:pt x="149877" y="904346"/>
                  </a:lnTo>
                  <a:lnTo>
                    <a:pt x="116803" y="865161"/>
                  </a:lnTo>
                  <a:lnTo>
                    <a:pt x="87324" y="823421"/>
                  </a:lnTo>
                  <a:lnTo>
                    <a:pt x="61689" y="779377"/>
                  </a:lnTo>
                  <a:lnTo>
                    <a:pt x="40152" y="733281"/>
                  </a:lnTo>
                  <a:lnTo>
                    <a:pt x="22962" y="685385"/>
                  </a:lnTo>
                  <a:lnTo>
                    <a:pt x="10373" y="635941"/>
                  </a:lnTo>
                  <a:lnTo>
                    <a:pt x="2635" y="585200"/>
                  </a:lnTo>
                  <a:lnTo>
                    <a:pt x="0" y="533414"/>
                  </a:lnTo>
                  <a:lnTo>
                    <a:pt x="362" y="513765"/>
                  </a:lnTo>
                  <a:lnTo>
                    <a:pt x="3251" y="474628"/>
                  </a:lnTo>
                  <a:lnTo>
                    <a:pt x="9020" y="435757"/>
                  </a:lnTo>
                  <a:lnTo>
                    <a:pt x="17620" y="397468"/>
                  </a:lnTo>
                  <a:lnTo>
                    <a:pt x="29030" y="359863"/>
                  </a:lnTo>
                  <a:lnTo>
                    <a:pt x="43155" y="323250"/>
                  </a:lnTo>
                  <a:lnTo>
                    <a:pt x="59958" y="287727"/>
                  </a:lnTo>
                  <a:lnTo>
                    <a:pt x="79302" y="253582"/>
                  </a:lnTo>
                  <a:lnTo>
                    <a:pt x="101136" y="220909"/>
                  </a:lnTo>
                  <a:lnTo>
                    <a:pt x="125281" y="189972"/>
                  </a:lnTo>
                  <a:lnTo>
                    <a:pt x="151672" y="160856"/>
                  </a:lnTo>
                  <a:lnTo>
                    <a:pt x="180094" y="133796"/>
                  </a:lnTo>
                  <a:lnTo>
                    <a:pt x="210472" y="108867"/>
                  </a:lnTo>
                  <a:lnTo>
                    <a:pt x="242557" y="86270"/>
                  </a:lnTo>
                  <a:lnTo>
                    <a:pt x="276263" y="66068"/>
                  </a:lnTo>
                  <a:lnTo>
                    <a:pt x="311316" y="48423"/>
                  </a:lnTo>
                  <a:lnTo>
                    <a:pt x="347622" y="33385"/>
                  </a:lnTo>
                  <a:lnTo>
                    <a:pt x="384885" y="21075"/>
                  </a:lnTo>
                  <a:lnTo>
                    <a:pt x="423004" y="11526"/>
                  </a:lnTo>
                  <a:lnTo>
                    <a:pt x="461670" y="4816"/>
                  </a:lnTo>
                  <a:lnTo>
                    <a:pt x="500777" y="964"/>
                  </a:lnTo>
                  <a:lnTo>
                    <a:pt x="540009" y="0"/>
                  </a:lnTo>
                  <a:lnTo>
                    <a:pt x="559652" y="603"/>
                  </a:lnTo>
                  <a:lnTo>
                    <a:pt x="598777" y="3968"/>
                  </a:lnTo>
                  <a:lnTo>
                    <a:pt x="637549" y="10207"/>
                  </a:lnTo>
                  <a:lnTo>
                    <a:pt x="675757" y="19277"/>
                  </a:lnTo>
                  <a:lnTo>
                    <a:pt x="713194" y="31137"/>
                  </a:lnTo>
                  <a:lnTo>
                    <a:pt x="749658" y="45716"/>
                  </a:lnTo>
                  <a:lnTo>
                    <a:pt x="784949" y="62940"/>
                  </a:lnTo>
                  <a:lnTo>
                    <a:pt x="818880" y="82710"/>
                  </a:lnTo>
                  <a:lnTo>
                    <a:pt x="851262" y="104926"/>
                  </a:lnTo>
                  <a:lnTo>
                    <a:pt x="881925" y="129461"/>
                  </a:lnTo>
                  <a:lnTo>
                    <a:pt x="910697" y="156188"/>
                  </a:lnTo>
                  <a:lnTo>
                    <a:pt x="939283" y="187102"/>
                  </a:lnTo>
                  <a:lnTo>
                    <a:pt x="964108" y="216417"/>
                  </a:lnTo>
                  <a:lnTo>
                    <a:pt x="1004976" y="280635"/>
                  </a:lnTo>
                  <a:lnTo>
                    <a:pt x="1021018" y="315538"/>
                  </a:lnTo>
                  <a:lnTo>
                    <a:pt x="1037818" y="362653"/>
                  </a:lnTo>
                  <a:lnTo>
                    <a:pt x="1048885" y="402776"/>
                  </a:lnTo>
                  <a:lnTo>
                    <a:pt x="1056887" y="443567"/>
                  </a:lnTo>
                  <a:lnTo>
                    <a:pt x="1062264" y="486913"/>
                  </a:lnTo>
                  <a:lnTo>
                    <a:pt x="1063175" y="495030"/>
                  </a:lnTo>
                  <a:lnTo>
                    <a:pt x="1064238" y="503106"/>
                  </a:lnTo>
                  <a:lnTo>
                    <a:pt x="1065229" y="511183"/>
                  </a:lnTo>
                  <a:lnTo>
                    <a:pt x="1065927" y="519300"/>
                  </a:lnTo>
                  <a:lnTo>
                    <a:pt x="1070626" y="570146"/>
                  </a:lnTo>
                  <a:lnTo>
                    <a:pt x="1078660" y="620555"/>
                  </a:lnTo>
                  <a:lnTo>
                    <a:pt x="1089942" y="670338"/>
                  </a:lnTo>
                  <a:lnTo>
                    <a:pt x="1104384" y="719305"/>
                  </a:lnTo>
                  <a:lnTo>
                    <a:pt x="1121896" y="767266"/>
                  </a:lnTo>
                  <a:lnTo>
                    <a:pt x="1142391" y="814031"/>
                  </a:lnTo>
                  <a:lnTo>
                    <a:pt x="1165780" y="859411"/>
                  </a:lnTo>
                  <a:lnTo>
                    <a:pt x="1191974" y="903215"/>
                  </a:lnTo>
                  <a:lnTo>
                    <a:pt x="1216810" y="939606"/>
                  </a:lnTo>
                  <a:lnTo>
                    <a:pt x="1259427" y="989784"/>
                  </a:lnTo>
                  <a:lnTo>
                    <a:pt x="1293553" y="1023952"/>
                  </a:lnTo>
                  <a:lnTo>
                    <a:pt x="1328516" y="1053083"/>
                  </a:lnTo>
                  <a:lnTo>
                    <a:pt x="1365272" y="1077323"/>
                  </a:lnTo>
                  <a:lnTo>
                    <a:pt x="1404781" y="1096816"/>
                  </a:lnTo>
                  <a:lnTo>
                    <a:pt x="1447999" y="1111708"/>
                  </a:lnTo>
                  <a:lnTo>
                    <a:pt x="1495885" y="1122145"/>
                  </a:lnTo>
                  <a:lnTo>
                    <a:pt x="1444241" y="1122436"/>
                  </a:lnTo>
                  <a:lnTo>
                    <a:pt x="1392481" y="1123225"/>
                  </a:lnTo>
                  <a:lnTo>
                    <a:pt x="1340623" y="1124385"/>
                  </a:lnTo>
                  <a:lnTo>
                    <a:pt x="1288684" y="1125792"/>
                  </a:lnTo>
                  <a:lnTo>
                    <a:pt x="1184637" y="1128844"/>
                  </a:lnTo>
                  <a:lnTo>
                    <a:pt x="1132566" y="1130238"/>
                  </a:lnTo>
                  <a:lnTo>
                    <a:pt x="1080486" y="1131376"/>
                  </a:lnTo>
                  <a:lnTo>
                    <a:pt x="1028416" y="1132133"/>
                  </a:lnTo>
                  <a:lnTo>
                    <a:pt x="976374" y="1132383"/>
                  </a:lnTo>
                  <a:close/>
                </a:path>
              </a:pathLst>
            </a:custGeom>
            <a:solidFill>
              <a:srgbClr val="004AAC"/>
            </a:solidFill>
          </p:spPr>
          <p:txBody>
            <a:bodyPr wrap="square" lIns="0" tIns="0" rIns="0" bIns="0" rtlCol="0"/>
            <a:lstStyle/>
            <a:p>
              <a:endParaRPr/>
            </a:p>
          </p:txBody>
        </p:sp>
        <p:sp>
          <p:nvSpPr>
            <p:cNvPr id="4" name="object 4"/>
            <p:cNvSpPr/>
            <p:nvPr/>
          </p:nvSpPr>
          <p:spPr>
            <a:xfrm>
              <a:off x="9722232" y="1651760"/>
              <a:ext cx="742950" cy="742950"/>
            </a:xfrm>
            <a:custGeom>
              <a:avLst/>
              <a:gdLst/>
              <a:ahLst/>
              <a:cxnLst/>
              <a:rect l="l" t="t" r="r" b="b"/>
              <a:pathLst>
                <a:path w="742950" h="742950">
                  <a:moveTo>
                    <a:pt x="371274" y="742548"/>
                  </a:moveTo>
                  <a:lnTo>
                    <a:pt x="325823" y="739756"/>
                  </a:lnTo>
                  <a:lnTo>
                    <a:pt x="281061" y="731421"/>
                  </a:lnTo>
                  <a:lnTo>
                    <a:pt x="237656" y="717670"/>
                  </a:lnTo>
                  <a:lnTo>
                    <a:pt x="196256" y="698708"/>
                  </a:lnTo>
                  <a:lnTo>
                    <a:pt x="157489" y="674820"/>
                  </a:lnTo>
                  <a:lnTo>
                    <a:pt x="121941" y="646370"/>
                  </a:lnTo>
                  <a:lnTo>
                    <a:pt x="90143" y="613782"/>
                  </a:lnTo>
                  <a:lnTo>
                    <a:pt x="62570" y="577542"/>
                  </a:lnTo>
                  <a:lnTo>
                    <a:pt x="39641" y="538200"/>
                  </a:lnTo>
                  <a:lnTo>
                    <a:pt x="21702" y="496352"/>
                  </a:lnTo>
                  <a:lnTo>
                    <a:pt x="9021" y="452623"/>
                  </a:lnTo>
                  <a:lnTo>
                    <a:pt x="1787" y="407665"/>
                  </a:lnTo>
                  <a:lnTo>
                    <a:pt x="0" y="371274"/>
                  </a:lnTo>
                  <a:lnTo>
                    <a:pt x="111" y="362159"/>
                  </a:lnTo>
                  <a:lnTo>
                    <a:pt x="4018" y="316796"/>
                  </a:lnTo>
                  <a:lnTo>
                    <a:pt x="13448" y="272252"/>
                  </a:lnTo>
                  <a:lnTo>
                    <a:pt x="28261" y="229193"/>
                  </a:lnTo>
                  <a:lnTo>
                    <a:pt x="48234" y="188271"/>
                  </a:lnTo>
                  <a:lnTo>
                    <a:pt x="73063" y="150106"/>
                  </a:lnTo>
                  <a:lnTo>
                    <a:pt x="102377" y="115267"/>
                  </a:lnTo>
                  <a:lnTo>
                    <a:pt x="135740" y="84275"/>
                  </a:lnTo>
                  <a:lnTo>
                    <a:pt x="172645" y="57600"/>
                  </a:lnTo>
                  <a:lnTo>
                    <a:pt x="212533" y="35645"/>
                  </a:lnTo>
                  <a:lnTo>
                    <a:pt x="254809" y="18739"/>
                  </a:lnTo>
                  <a:lnTo>
                    <a:pt x="298842" y="7133"/>
                  </a:lnTo>
                  <a:lnTo>
                    <a:pt x="343964" y="1005"/>
                  </a:lnTo>
                  <a:lnTo>
                    <a:pt x="371274" y="0"/>
                  </a:lnTo>
                  <a:lnTo>
                    <a:pt x="380388" y="111"/>
                  </a:lnTo>
                  <a:lnTo>
                    <a:pt x="425751" y="4018"/>
                  </a:lnTo>
                  <a:lnTo>
                    <a:pt x="470294" y="13448"/>
                  </a:lnTo>
                  <a:lnTo>
                    <a:pt x="513354" y="28261"/>
                  </a:lnTo>
                  <a:lnTo>
                    <a:pt x="554276" y="48234"/>
                  </a:lnTo>
                  <a:lnTo>
                    <a:pt x="592441" y="73063"/>
                  </a:lnTo>
                  <a:lnTo>
                    <a:pt x="627280" y="102377"/>
                  </a:lnTo>
                  <a:lnTo>
                    <a:pt x="658272" y="135740"/>
                  </a:lnTo>
                  <a:lnTo>
                    <a:pt x="684947" y="172645"/>
                  </a:lnTo>
                  <a:lnTo>
                    <a:pt x="706901" y="212533"/>
                  </a:lnTo>
                  <a:lnTo>
                    <a:pt x="723808" y="254809"/>
                  </a:lnTo>
                  <a:lnTo>
                    <a:pt x="735414" y="298841"/>
                  </a:lnTo>
                  <a:lnTo>
                    <a:pt x="741542" y="343964"/>
                  </a:lnTo>
                  <a:lnTo>
                    <a:pt x="742548" y="371274"/>
                  </a:lnTo>
                  <a:lnTo>
                    <a:pt x="742436" y="380388"/>
                  </a:lnTo>
                  <a:lnTo>
                    <a:pt x="738530" y="425751"/>
                  </a:lnTo>
                  <a:lnTo>
                    <a:pt x="729100" y="470294"/>
                  </a:lnTo>
                  <a:lnTo>
                    <a:pt x="714286" y="513354"/>
                  </a:lnTo>
                  <a:lnTo>
                    <a:pt x="694313" y="554276"/>
                  </a:lnTo>
                  <a:lnTo>
                    <a:pt x="669484" y="592441"/>
                  </a:lnTo>
                  <a:lnTo>
                    <a:pt x="640170" y="627280"/>
                  </a:lnTo>
                  <a:lnTo>
                    <a:pt x="606807" y="658272"/>
                  </a:lnTo>
                  <a:lnTo>
                    <a:pt x="569902" y="684947"/>
                  </a:lnTo>
                  <a:lnTo>
                    <a:pt x="530014" y="706901"/>
                  </a:lnTo>
                  <a:lnTo>
                    <a:pt x="487738" y="723808"/>
                  </a:lnTo>
                  <a:lnTo>
                    <a:pt x="443705" y="735413"/>
                  </a:lnTo>
                  <a:lnTo>
                    <a:pt x="398584" y="741542"/>
                  </a:lnTo>
                  <a:lnTo>
                    <a:pt x="371274" y="742548"/>
                  </a:lnTo>
                  <a:close/>
                </a:path>
              </a:pathLst>
            </a:custGeom>
            <a:solidFill>
              <a:srgbClr val="FFFFFF"/>
            </a:solidFill>
          </p:spPr>
          <p:txBody>
            <a:bodyPr wrap="square" lIns="0" tIns="0" rIns="0" bIns="0" rtlCol="0"/>
            <a:lstStyle/>
            <a:p>
              <a:endParaRPr/>
            </a:p>
          </p:txBody>
        </p:sp>
        <p:sp>
          <p:nvSpPr>
            <p:cNvPr id="5" name="object 5"/>
            <p:cNvSpPr/>
            <p:nvPr/>
          </p:nvSpPr>
          <p:spPr>
            <a:xfrm>
              <a:off x="10485364" y="1530928"/>
              <a:ext cx="3720465" cy="921385"/>
            </a:xfrm>
            <a:custGeom>
              <a:avLst/>
              <a:gdLst/>
              <a:ahLst/>
              <a:cxnLst/>
              <a:rect l="l" t="t" r="r" b="b"/>
              <a:pathLst>
                <a:path w="3720465" h="921385">
                  <a:moveTo>
                    <a:pt x="604323" y="920909"/>
                  </a:moveTo>
                  <a:lnTo>
                    <a:pt x="534924" y="909244"/>
                  </a:lnTo>
                  <a:lnTo>
                    <a:pt x="487003" y="888234"/>
                  </a:lnTo>
                  <a:lnTo>
                    <a:pt x="442122" y="861410"/>
                  </a:lnTo>
                  <a:lnTo>
                    <a:pt x="400800" y="829337"/>
                  </a:lnTo>
                  <a:lnTo>
                    <a:pt x="363555" y="792578"/>
                  </a:lnTo>
                  <a:lnTo>
                    <a:pt x="330907" y="751695"/>
                  </a:lnTo>
                  <a:lnTo>
                    <a:pt x="303373" y="707254"/>
                  </a:lnTo>
                  <a:lnTo>
                    <a:pt x="281857" y="658799"/>
                  </a:lnTo>
                  <a:lnTo>
                    <a:pt x="267260" y="608634"/>
                  </a:lnTo>
                  <a:lnTo>
                    <a:pt x="257727" y="557202"/>
                  </a:lnTo>
                  <a:lnTo>
                    <a:pt x="251400" y="504947"/>
                  </a:lnTo>
                  <a:lnTo>
                    <a:pt x="246425" y="452313"/>
                  </a:lnTo>
                  <a:lnTo>
                    <a:pt x="240945" y="399744"/>
                  </a:lnTo>
                  <a:lnTo>
                    <a:pt x="233103" y="347685"/>
                  </a:lnTo>
                  <a:lnTo>
                    <a:pt x="222522" y="301678"/>
                  </a:lnTo>
                  <a:lnTo>
                    <a:pt x="207966" y="256145"/>
                  </a:lnTo>
                  <a:lnTo>
                    <a:pt x="189497" y="211686"/>
                  </a:lnTo>
                  <a:lnTo>
                    <a:pt x="167177" y="168901"/>
                  </a:lnTo>
                  <a:lnTo>
                    <a:pt x="141069" y="128392"/>
                  </a:lnTo>
                  <a:lnTo>
                    <a:pt x="111235" y="90758"/>
                  </a:lnTo>
                  <a:lnTo>
                    <a:pt x="77737" y="56600"/>
                  </a:lnTo>
                  <a:lnTo>
                    <a:pt x="40638" y="26519"/>
                  </a:lnTo>
                  <a:lnTo>
                    <a:pt x="0" y="1114"/>
                  </a:lnTo>
                  <a:lnTo>
                    <a:pt x="840049" y="0"/>
                  </a:lnTo>
                  <a:lnTo>
                    <a:pt x="3260209" y="0"/>
                  </a:lnTo>
                  <a:lnTo>
                    <a:pt x="3271505" y="137"/>
                  </a:lnTo>
                  <a:lnTo>
                    <a:pt x="3316538" y="3458"/>
                  </a:lnTo>
                  <a:lnTo>
                    <a:pt x="3361030" y="11177"/>
                  </a:lnTo>
                  <a:lnTo>
                    <a:pt x="3404551" y="23219"/>
                  </a:lnTo>
                  <a:lnTo>
                    <a:pt x="3446682" y="39470"/>
                  </a:lnTo>
                  <a:lnTo>
                    <a:pt x="3487016" y="59773"/>
                  </a:lnTo>
                  <a:lnTo>
                    <a:pt x="3525166" y="83931"/>
                  </a:lnTo>
                  <a:lnTo>
                    <a:pt x="3560765" y="111713"/>
                  </a:lnTo>
                  <a:lnTo>
                    <a:pt x="3593469" y="142850"/>
                  </a:lnTo>
                  <a:lnTo>
                    <a:pt x="3622964" y="177043"/>
                  </a:lnTo>
                  <a:lnTo>
                    <a:pt x="3648964" y="213962"/>
                  </a:lnTo>
                  <a:lnTo>
                    <a:pt x="3671221" y="253253"/>
                  </a:lnTo>
                  <a:lnTo>
                    <a:pt x="3689519" y="294535"/>
                  </a:lnTo>
                  <a:lnTo>
                    <a:pt x="3703683" y="337413"/>
                  </a:lnTo>
                  <a:lnTo>
                    <a:pt x="3713574" y="381472"/>
                  </a:lnTo>
                  <a:lnTo>
                    <a:pt x="3719100" y="426289"/>
                  </a:lnTo>
                  <a:lnTo>
                    <a:pt x="3720345" y="460136"/>
                  </a:lnTo>
                  <a:lnTo>
                    <a:pt x="3717969" y="507182"/>
                  </a:lnTo>
                  <a:lnTo>
                    <a:pt x="3710997" y="552869"/>
                  </a:lnTo>
                  <a:lnTo>
                    <a:pt x="3699658" y="596966"/>
                  </a:lnTo>
                  <a:lnTo>
                    <a:pt x="3684185" y="639241"/>
                  </a:lnTo>
                  <a:lnTo>
                    <a:pt x="3664810" y="679464"/>
                  </a:lnTo>
                  <a:lnTo>
                    <a:pt x="3641762" y="717402"/>
                  </a:lnTo>
                  <a:lnTo>
                    <a:pt x="3615274" y="752825"/>
                  </a:lnTo>
                  <a:lnTo>
                    <a:pt x="3585576" y="785501"/>
                  </a:lnTo>
                  <a:lnTo>
                    <a:pt x="3552901" y="815199"/>
                  </a:lnTo>
                  <a:lnTo>
                    <a:pt x="3517480" y="841688"/>
                  </a:lnTo>
                  <a:lnTo>
                    <a:pt x="3479543" y="864736"/>
                  </a:lnTo>
                  <a:lnTo>
                    <a:pt x="3439323" y="884112"/>
                  </a:lnTo>
                  <a:lnTo>
                    <a:pt x="3397050" y="899585"/>
                  </a:lnTo>
                  <a:lnTo>
                    <a:pt x="3352955" y="910924"/>
                  </a:lnTo>
                  <a:lnTo>
                    <a:pt x="3307271" y="917896"/>
                  </a:lnTo>
                  <a:lnTo>
                    <a:pt x="3260229" y="920272"/>
                  </a:lnTo>
                  <a:lnTo>
                    <a:pt x="676021" y="920272"/>
                  </a:lnTo>
                  <a:lnTo>
                    <a:pt x="639955" y="920856"/>
                  </a:lnTo>
                  <a:lnTo>
                    <a:pt x="604323" y="920909"/>
                  </a:lnTo>
                  <a:close/>
                </a:path>
              </a:pathLst>
            </a:custGeom>
            <a:solidFill>
              <a:srgbClr val="252F3C"/>
            </a:solidFill>
          </p:spPr>
          <p:txBody>
            <a:bodyPr wrap="square" lIns="0" tIns="0" rIns="0" bIns="0" rtlCol="0"/>
            <a:lstStyle/>
            <a:p>
              <a:endParaRPr/>
            </a:p>
          </p:txBody>
        </p:sp>
        <p:pic>
          <p:nvPicPr>
            <p:cNvPr id="6" name="object 6"/>
            <p:cNvPicPr/>
            <p:nvPr/>
          </p:nvPicPr>
          <p:blipFill>
            <a:blip r:embed="rId3" cstate="print"/>
            <a:stretch>
              <a:fillRect/>
            </a:stretch>
          </p:blipFill>
          <p:spPr>
            <a:xfrm>
              <a:off x="10782447" y="1424110"/>
              <a:ext cx="228167" cy="228166"/>
            </a:xfrm>
            <a:prstGeom prst="rect">
              <a:avLst/>
            </a:prstGeom>
          </p:spPr>
        </p:pic>
        <p:sp>
          <p:nvSpPr>
            <p:cNvPr id="7" name="object 7"/>
            <p:cNvSpPr/>
            <p:nvPr/>
          </p:nvSpPr>
          <p:spPr>
            <a:xfrm>
              <a:off x="13257682" y="1532200"/>
              <a:ext cx="4001770" cy="913130"/>
            </a:xfrm>
            <a:custGeom>
              <a:avLst/>
              <a:gdLst/>
              <a:ahLst/>
              <a:cxnLst/>
              <a:rect l="l" t="t" r="r" b="b"/>
              <a:pathLst>
                <a:path w="4001769" h="913130">
                  <a:moveTo>
                    <a:pt x="3545241" y="912752"/>
                  </a:moveTo>
                  <a:lnTo>
                    <a:pt x="456376" y="912752"/>
                  </a:lnTo>
                  <a:lnTo>
                    <a:pt x="404880" y="909839"/>
                  </a:lnTo>
                  <a:lnTo>
                    <a:pt x="354438" y="901224"/>
                  </a:lnTo>
                  <a:lnTo>
                    <a:pt x="305496" y="887090"/>
                  </a:lnTo>
                  <a:lnTo>
                    <a:pt x="258502" y="867625"/>
                  </a:lnTo>
                  <a:lnTo>
                    <a:pt x="213901" y="843011"/>
                  </a:lnTo>
                  <a:lnTo>
                    <a:pt x="172141" y="813436"/>
                  </a:lnTo>
                  <a:lnTo>
                    <a:pt x="133669" y="779083"/>
                  </a:lnTo>
                  <a:lnTo>
                    <a:pt x="99315" y="740610"/>
                  </a:lnTo>
                  <a:lnTo>
                    <a:pt x="69739" y="698850"/>
                  </a:lnTo>
                  <a:lnTo>
                    <a:pt x="45126" y="654249"/>
                  </a:lnTo>
                  <a:lnTo>
                    <a:pt x="25660" y="607255"/>
                  </a:lnTo>
                  <a:lnTo>
                    <a:pt x="11527" y="558313"/>
                  </a:lnTo>
                  <a:lnTo>
                    <a:pt x="2912" y="507871"/>
                  </a:lnTo>
                  <a:lnTo>
                    <a:pt x="0" y="456388"/>
                  </a:lnTo>
                  <a:lnTo>
                    <a:pt x="2912" y="404880"/>
                  </a:lnTo>
                  <a:lnTo>
                    <a:pt x="11527" y="354438"/>
                  </a:lnTo>
                  <a:lnTo>
                    <a:pt x="25660" y="305497"/>
                  </a:lnTo>
                  <a:lnTo>
                    <a:pt x="45126" y="258502"/>
                  </a:lnTo>
                  <a:lnTo>
                    <a:pt x="69739" y="213902"/>
                  </a:lnTo>
                  <a:lnTo>
                    <a:pt x="99315" y="172142"/>
                  </a:lnTo>
                  <a:lnTo>
                    <a:pt x="133669" y="133669"/>
                  </a:lnTo>
                  <a:lnTo>
                    <a:pt x="172141" y="99316"/>
                  </a:lnTo>
                  <a:lnTo>
                    <a:pt x="213901" y="69740"/>
                  </a:lnTo>
                  <a:lnTo>
                    <a:pt x="258502" y="45127"/>
                  </a:lnTo>
                  <a:lnTo>
                    <a:pt x="305496" y="25661"/>
                  </a:lnTo>
                  <a:lnTo>
                    <a:pt x="354438" y="11528"/>
                  </a:lnTo>
                  <a:lnTo>
                    <a:pt x="404880" y="2912"/>
                  </a:lnTo>
                  <a:lnTo>
                    <a:pt x="456375" y="0"/>
                  </a:lnTo>
                  <a:lnTo>
                    <a:pt x="3545242" y="0"/>
                  </a:lnTo>
                  <a:lnTo>
                    <a:pt x="3596737" y="2912"/>
                  </a:lnTo>
                  <a:lnTo>
                    <a:pt x="3647179" y="11528"/>
                  </a:lnTo>
                  <a:lnTo>
                    <a:pt x="3696120" y="25661"/>
                  </a:lnTo>
                  <a:lnTo>
                    <a:pt x="3743114" y="45127"/>
                  </a:lnTo>
                  <a:lnTo>
                    <a:pt x="3787715" y="69740"/>
                  </a:lnTo>
                  <a:lnTo>
                    <a:pt x="3829475" y="99316"/>
                  </a:lnTo>
                  <a:lnTo>
                    <a:pt x="3867948" y="133669"/>
                  </a:lnTo>
                  <a:lnTo>
                    <a:pt x="3902301" y="172142"/>
                  </a:lnTo>
                  <a:lnTo>
                    <a:pt x="3931876" y="213902"/>
                  </a:lnTo>
                  <a:lnTo>
                    <a:pt x="3956490" y="258502"/>
                  </a:lnTo>
                  <a:lnTo>
                    <a:pt x="3975955" y="305497"/>
                  </a:lnTo>
                  <a:lnTo>
                    <a:pt x="3990088" y="354438"/>
                  </a:lnTo>
                  <a:lnTo>
                    <a:pt x="3998704" y="404880"/>
                  </a:lnTo>
                  <a:lnTo>
                    <a:pt x="4001616" y="456363"/>
                  </a:lnTo>
                  <a:lnTo>
                    <a:pt x="3998704" y="507871"/>
                  </a:lnTo>
                  <a:lnTo>
                    <a:pt x="3990088" y="558313"/>
                  </a:lnTo>
                  <a:lnTo>
                    <a:pt x="3975955" y="607255"/>
                  </a:lnTo>
                  <a:lnTo>
                    <a:pt x="3956490" y="654249"/>
                  </a:lnTo>
                  <a:lnTo>
                    <a:pt x="3931876" y="698850"/>
                  </a:lnTo>
                  <a:lnTo>
                    <a:pt x="3902301" y="740610"/>
                  </a:lnTo>
                  <a:lnTo>
                    <a:pt x="3867948" y="779083"/>
                  </a:lnTo>
                  <a:lnTo>
                    <a:pt x="3829475" y="813436"/>
                  </a:lnTo>
                  <a:lnTo>
                    <a:pt x="3787715" y="843011"/>
                  </a:lnTo>
                  <a:lnTo>
                    <a:pt x="3743114" y="867625"/>
                  </a:lnTo>
                  <a:lnTo>
                    <a:pt x="3696120" y="887090"/>
                  </a:lnTo>
                  <a:lnTo>
                    <a:pt x="3647179" y="901224"/>
                  </a:lnTo>
                  <a:lnTo>
                    <a:pt x="3596737" y="909839"/>
                  </a:lnTo>
                  <a:lnTo>
                    <a:pt x="3545241" y="912752"/>
                  </a:lnTo>
                  <a:close/>
                </a:path>
              </a:pathLst>
            </a:custGeom>
            <a:solidFill>
              <a:srgbClr val="252F3C"/>
            </a:solidFill>
          </p:spPr>
          <p:txBody>
            <a:bodyPr wrap="square" lIns="0" tIns="0" rIns="0" bIns="0" rtlCol="0"/>
            <a:lstStyle/>
            <a:p>
              <a:endParaRPr/>
            </a:p>
          </p:txBody>
        </p:sp>
      </p:grpSp>
      <p:grpSp>
        <p:nvGrpSpPr>
          <p:cNvPr id="8" name="object 8"/>
          <p:cNvGrpSpPr/>
          <p:nvPr/>
        </p:nvGrpSpPr>
        <p:grpSpPr>
          <a:xfrm>
            <a:off x="467852" y="1596041"/>
            <a:ext cx="6181811" cy="8500311"/>
            <a:chOff x="0" y="1432667"/>
            <a:chExt cx="6732806" cy="8985098"/>
          </a:xfrm>
        </p:grpSpPr>
        <p:sp>
          <p:nvSpPr>
            <p:cNvPr id="9" name="object 9"/>
            <p:cNvSpPr/>
            <p:nvPr/>
          </p:nvSpPr>
          <p:spPr>
            <a:xfrm>
              <a:off x="0" y="8054564"/>
              <a:ext cx="583565" cy="2232660"/>
            </a:xfrm>
            <a:custGeom>
              <a:avLst/>
              <a:gdLst/>
              <a:ahLst/>
              <a:cxnLst/>
              <a:rect l="l" t="t" r="r" b="b"/>
              <a:pathLst>
                <a:path w="583565" h="2232659">
                  <a:moveTo>
                    <a:pt x="583490" y="1725137"/>
                  </a:moveTo>
                  <a:lnTo>
                    <a:pt x="143147" y="2232435"/>
                  </a:lnTo>
                  <a:lnTo>
                    <a:pt x="0" y="2232435"/>
                  </a:lnTo>
                  <a:lnTo>
                    <a:pt x="0" y="0"/>
                  </a:lnTo>
                  <a:lnTo>
                    <a:pt x="583490" y="1725137"/>
                  </a:lnTo>
                  <a:close/>
                </a:path>
              </a:pathLst>
            </a:custGeom>
            <a:solidFill>
              <a:srgbClr val="252F3C"/>
            </a:solidFill>
          </p:spPr>
          <p:txBody>
            <a:bodyPr wrap="square" lIns="0" tIns="0" rIns="0" bIns="0" rtlCol="0"/>
            <a:lstStyle/>
            <a:p>
              <a:endParaRPr/>
            </a:p>
          </p:txBody>
        </p:sp>
        <p:sp>
          <p:nvSpPr>
            <p:cNvPr id="10" name="object 10"/>
            <p:cNvSpPr/>
            <p:nvPr/>
          </p:nvSpPr>
          <p:spPr>
            <a:xfrm>
              <a:off x="0" y="9367141"/>
              <a:ext cx="1558925" cy="920115"/>
            </a:xfrm>
            <a:custGeom>
              <a:avLst/>
              <a:gdLst/>
              <a:ahLst/>
              <a:cxnLst/>
              <a:rect l="l" t="t" r="r" b="b"/>
              <a:pathLst>
                <a:path w="1558925" h="920115">
                  <a:moveTo>
                    <a:pt x="692844" y="0"/>
                  </a:moveTo>
                  <a:lnTo>
                    <a:pt x="1558376" y="683"/>
                  </a:lnTo>
                  <a:lnTo>
                    <a:pt x="830991" y="919858"/>
                  </a:lnTo>
                  <a:lnTo>
                    <a:pt x="0" y="919858"/>
                  </a:lnTo>
                  <a:lnTo>
                    <a:pt x="0" y="875525"/>
                  </a:lnTo>
                  <a:lnTo>
                    <a:pt x="692844" y="0"/>
                  </a:lnTo>
                  <a:close/>
                </a:path>
              </a:pathLst>
            </a:custGeom>
            <a:solidFill>
              <a:srgbClr val="1766CC"/>
            </a:solidFill>
          </p:spPr>
          <p:txBody>
            <a:bodyPr wrap="square" lIns="0" tIns="0" rIns="0" bIns="0" rtlCol="0"/>
            <a:lstStyle/>
            <a:p>
              <a:endParaRPr/>
            </a:p>
          </p:txBody>
        </p:sp>
        <p:sp>
          <p:nvSpPr>
            <p:cNvPr id="11" name="object 11"/>
            <p:cNvSpPr/>
            <p:nvPr/>
          </p:nvSpPr>
          <p:spPr>
            <a:xfrm>
              <a:off x="0" y="7301565"/>
              <a:ext cx="1558925" cy="2067560"/>
            </a:xfrm>
            <a:custGeom>
              <a:avLst/>
              <a:gdLst/>
              <a:ahLst/>
              <a:cxnLst/>
              <a:rect l="l" t="t" r="r" b="b"/>
              <a:pathLst>
                <a:path w="1558925" h="2067559">
                  <a:moveTo>
                    <a:pt x="0" y="0"/>
                  </a:moveTo>
                  <a:lnTo>
                    <a:pt x="1558419" y="2067173"/>
                  </a:lnTo>
                  <a:lnTo>
                    <a:pt x="686984" y="2067401"/>
                  </a:lnTo>
                  <a:lnTo>
                    <a:pt x="0" y="1156146"/>
                  </a:lnTo>
                  <a:lnTo>
                    <a:pt x="0" y="0"/>
                  </a:lnTo>
                  <a:close/>
                </a:path>
              </a:pathLst>
            </a:custGeom>
            <a:solidFill>
              <a:srgbClr val="004AAC"/>
            </a:solidFill>
          </p:spPr>
          <p:txBody>
            <a:bodyPr wrap="square" lIns="0" tIns="0" rIns="0" bIns="0" rtlCol="0"/>
            <a:lstStyle/>
            <a:p>
              <a:endParaRPr/>
            </a:p>
          </p:txBody>
        </p:sp>
        <p:pic>
          <p:nvPicPr>
            <p:cNvPr id="12" name="object 12"/>
            <p:cNvPicPr/>
            <p:nvPr/>
          </p:nvPicPr>
          <p:blipFill>
            <a:blip r:embed="rId4" cstate="print"/>
            <a:stretch>
              <a:fillRect/>
            </a:stretch>
          </p:blipFill>
          <p:spPr>
            <a:xfrm>
              <a:off x="865407" y="1432667"/>
              <a:ext cx="5867399" cy="8985098"/>
            </a:xfrm>
            <a:prstGeom prst="rect">
              <a:avLst/>
            </a:prstGeom>
          </p:spPr>
        </p:pic>
      </p:grpSp>
      <p:sp>
        <p:nvSpPr>
          <p:cNvPr id="13" name="object 13"/>
          <p:cNvSpPr txBox="1">
            <a:spLocks noGrp="1"/>
          </p:cNvSpPr>
          <p:nvPr>
            <p:ph type="title"/>
          </p:nvPr>
        </p:nvSpPr>
        <p:spPr>
          <a:xfrm>
            <a:off x="4057448" y="59654"/>
            <a:ext cx="11578401" cy="1243930"/>
          </a:xfrm>
          <a:prstGeom prst="rect">
            <a:avLst/>
          </a:prstGeom>
        </p:spPr>
        <p:txBody>
          <a:bodyPr vert="horz" wrap="square" lIns="0" tIns="12700" rIns="0" bIns="0" rtlCol="0">
            <a:spAutoFit/>
          </a:bodyPr>
          <a:lstStyle/>
          <a:p>
            <a:pPr marL="12700">
              <a:lnSpc>
                <a:spcPct val="100000"/>
              </a:lnSpc>
              <a:spcBef>
                <a:spcPts val="100"/>
              </a:spcBef>
            </a:pPr>
            <a:r>
              <a:rPr lang="en-US" sz="8000" spc="275" dirty="0">
                <a:solidFill>
                  <a:schemeClr val="tx1"/>
                </a:solidFill>
                <a:latin typeface="Times New Roman" panose="02020603050405020304" pitchFamily="18" charset="0"/>
                <a:cs typeface="Times New Roman" panose="02020603050405020304" pitchFamily="18" charset="0"/>
              </a:rPr>
              <a:t>Guiding Principles</a:t>
            </a:r>
            <a:endParaRPr sz="8000" dirty="0">
              <a:solidFill>
                <a:schemeClr val="tx1"/>
              </a:solidFill>
              <a:latin typeface="Times New Roman" panose="02020603050405020304" pitchFamily="18" charset="0"/>
              <a:cs typeface="Times New Roman" panose="02020603050405020304" pitchFamily="18" charset="0"/>
            </a:endParaRPr>
          </a:p>
        </p:txBody>
      </p:sp>
      <p:sp>
        <p:nvSpPr>
          <p:cNvPr id="14" name="object 14"/>
          <p:cNvSpPr txBox="1"/>
          <p:nvPr/>
        </p:nvSpPr>
        <p:spPr>
          <a:xfrm>
            <a:off x="9846649" y="1728285"/>
            <a:ext cx="484505" cy="577215"/>
          </a:xfrm>
          <a:prstGeom prst="rect">
            <a:avLst/>
          </a:prstGeom>
        </p:spPr>
        <p:txBody>
          <a:bodyPr vert="horz" wrap="square" lIns="0" tIns="14604" rIns="0" bIns="0" rtlCol="0">
            <a:spAutoFit/>
          </a:bodyPr>
          <a:lstStyle/>
          <a:p>
            <a:pPr marL="12700">
              <a:lnSpc>
                <a:spcPct val="100000"/>
              </a:lnSpc>
              <a:spcBef>
                <a:spcPts val="114"/>
              </a:spcBef>
            </a:pPr>
            <a:r>
              <a:rPr sz="3600" b="1" spc="-345" dirty="0">
                <a:latin typeface="Trebuchet MS"/>
                <a:cs typeface="Trebuchet MS"/>
              </a:rPr>
              <a:t>01</a:t>
            </a:r>
            <a:endParaRPr sz="3600">
              <a:latin typeface="Trebuchet MS"/>
              <a:cs typeface="Trebuchet MS"/>
            </a:endParaRPr>
          </a:p>
        </p:txBody>
      </p:sp>
      <p:sp>
        <p:nvSpPr>
          <p:cNvPr id="15" name="object 15"/>
          <p:cNvSpPr txBox="1"/>
          <p:nvPr/>
        </p:nvSpPr>
        <p:spPr>
          <a:xfrm>
            <a:off x="11631536" y="1766230"/>
            <a:ext cx="4785995"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FFFFFF"/>
                </a:solidFill>
                <a:latin typeface="Trebuchet MS"/>
                <a:cs typeface="Trebuchet MS"/>
              </a:rPr>
              <a:t>Protecting</a:t>
            </a:r>
            <a:r>
              <a:rPr sz="2400" b="1" spc="-350" dirty="0">
                <a:solidFill>
                  <a:srgbClr val="FFFFFF"/>
                </a:solidFill>
                <a:latin typeface="Trebuchet MS"/>
                <a:cs typeface="Trebuchet MS"/>
              </a:rPr>
              <a:t> </a:t>
            </a:r>
            <a:r>
              <a:rPr sz="2400" b="1" spc="204" dirty="0">
                <a:solidFill>
                  <a:srgbClr val="FFFFFF"/>
                </a:solidFill>
                <a:latin typeface="Trebuchet MS"/>
                <a:cs typeface="Trebuchet MS"/>
              </a:rPr>
              <a:t>and</a:t>
            </a:r>
            <a:r>
              <a:rPr sz="2400" b="1" spc="-345" dirty="0">
                <a:solidFill>
                  <a:srgbClr val="FFFFFF"/>
                </a:solidFill>
                <a:latin typeface="Trebuchet MS"/>
                <a:cs typeface="Trebuchet MS"/>
              </a:rPr>
              <a:t> </a:t>
            </a:r>
            <a:r>
              <a:rPr sz="2400" b="1" spc="110" dirty="0">
                <a:solidFill>
                  <a:srgbClr val="FFFFFF"/>
                </a:solidFill>
                <a:latin typeface="Trebuchet MS"/>
                <a:cs typeface="Trebuchet MS"/>
              </a:rPr>
              <a:t>Guiding</a:t>
            </a:r>
            <a:r>
              <a:rPr sz="2400" b="1" spc="-350" dirty="0">
                <a:solidFill>
                  <a:srgbClr val="FFFFFF"/>
                </a:solidFill>
                <a:latin typeface="Trebuchet MS"/>
                <a:cs typeface="Trebuchet MS"/>
              </a:rPr>
              <a:t> </a:t>
            </a:r>
            <a:r>
              <a:rPr sz="2400" b="1" spc="50" dirty="0">
                <a:solidFill>
                  <a:srgbClr val="FFFFFF"/>
                </a:solidFill>
                <a:latin typeface="Trebuchet MS"/>
                <a:cs typeface="Trebuchet MS"/>
              </a:rPr>
              <a:t>Children</a:t>
            </a:r>
            <a:endParaRPr sz="2400">
              <a:latin typeface="Trebuchet MS"/>
              <a:cs typeface="Trebuchet MS"/>
            </a:endParaRPr>
          </a:p>
        </p:txBody>
      </p:sp>
      <p:grpSp>
        <p:nvGrpSpPr>
          <p:cNvPr id="16" name="object 16"/>
          <p:cNvGrpSpPr/>
          <p:nvPr/>
        </p:nvGrpSpPr>
        <p:grpSpPr>
          <a:xfrm>
            <a:off x="9765350" y="3129993"/>
            <a:ext cx="7689215" cy="1210310"/>
            <a:chOff x="9765350" y="3129993"/>
            <a:chExt cx="7689215" cy="1210310"/>
          </a:xfrm>
        </p:grpSpPr>
        <p:sp>
          <p:nvSpPr>
            <p:cNvPr id="17" name="object 17"/>
            <p:cNvSpPr/>
            <p:nvPr/>
          </p:nvSpPr>
          <p:spPr>
            <a:xfrm>
              <a:off x="9765350" y="3207486"/>
              <a:ext cx="1496060" cy="1132840"/>
            </a:xfrm>
            <a:custGeom>
              <a:avLst/>
              <a:gdLst/>
              <a:ahLst/>
              <a:cxnLst/>
              <a:rect l="l" t="t" r="r" b="b"/>
              <a:pathLst>
                <a:path w="1496059" h="1132839">
                  <a:moveTo>
                    <a:pt x="976374" y="1132383"/>
                  </a:moveTo>
                  <a:lnTo>
                    <a:pt x="924377" y="1132002"/>
                  </a:lnTo>
                  <a:lnTo>
                    <a:pt x="872445" y="1130862"/>
                  </a:lnTo>
                  <a:lnTo>
                    <a:pt x="820594" y="1128839"/>
                  </a:lnTo>
                  <a:lnTo>
                    <a:pt x="768844" y="1125808"/>
                  </a:lnTo>
                  <a:lnTo>
                    <a:pt x="717211" y="1121642"/>
                  </a:lnTo>
                  <a:lnTo>
                    <a:pt x="665714" y="1116216"/>
                  </a:lnTo>
                  <a:lnTo>
                    <a:pt x="614371" y="1109405"/>
                  </a:lnTo>
                  <a:lnTo>
                    <a:pt x="562693" y="1101347"/>
                  </a:lnTo>
                  <a:lnTo>
                    <a:pt x="511308" y="1091967"/>
                  </a:lnTo>
                  <a:lnTo>
                    <a:pt x="460512" y="1080660"/>
                  </a:lnTo>
                  <a:lnTo>
                    <a:pt x="410604" y="1066821"/>
                  </a:lnTo>
                  <a:lnTo>
                    <a:pt x="361880" y="1049844"/>
                  </a:lnTo>
                  <a:lnTo>
                    <a:pt x="314640" y="1029126"/>
                  </a:lnTo>
                  <a:lnTo>
                    <a:pt x="269180" y="1004060"/>
                  </a:lnTo>
                  <a:lnTo>
                    <a:pt x="225798" y="974042"/>
                  </a:lnTo>
                  <a:lnTo>
                    <a:pt x="186292" y="940723"/>
                  </a:lnTo>
                  <a:lnTo>
                    <a:pt x="149877" y="904346"/>
                  </a:lnTo>
                  <a:lnTo>
                    <a:pt x="116803" y="865161"/>
                  </a:lnTo>
                  <a:lnTo>
                    <a:pt x="87324" y="823421"/>
                  </a:lnTo>
                  <a:lnTo>
                    <a:pt x="61689" y="779377"/>
                  </a:lnTo>
                  <a:lnTo>
                    <a:pt x="40152" y="733281"/>
                  </a:lnTo>
                  <a:lnTo>
                    <a:pt x="22962" y="685385"/>
                  </a:lnTo>
                  <a:lnTo>
                    <a:pt x="10373" y="635941"/>
                  </a:lnTo>
                  <a:lnTo>
                    <a:pt x="2635" y="585200"/>
                  </a:lnTo>
                  <a:lnTo>
                    <a:pt x="0" y="533414"/>
                  </a:lnTo>
                  <a:lnTo>
                    <a:pt x="362" y="513765"/>
                  </a:lnTo>
                  <a:lnTo>
                    <a:pt x="3251" y="474628"/>
                  </a:lnTo>
                  <a:lnTo>
                    <a:pt x="9020" y="435757"/>
                  </a:lnTo>
                  <a:lnTo>
                    <a:pt x="17620" y="397468"/>
                  </a:lnTo>
                  <a:lnTo>
                    <a:pt x="29030" y="359863"/>
                  </a:lnTo>
                  <a:lnTo>
                    <a:pt x="43155" y="323250"/>
                  </a:lnTo>
                  <a:lnTo>
                    <a:pt x="59958" y="287727"/>
                  </a:lnTo>
                  <a:lnTo>
                    <a:pt x="79302" y="253582"/>
                  </a:lnTo>
                  <a:lnTo>
                    <a:pt x="101136" y="220909"/>
                  </a:lnTo>
                  <a:lnTo>
                    <a:pt x="125281" y="189972"/>
                  </a:lnTo>
                  <a:lnTo>
                    <a:pt x="151672" y="160856"/>
                  </a:lnTo>
                  <a:lnTo>
                    <a:pt x="180094" y="133796"/>
                  </a:lnTo>
                  <a:lnTo>
                    <a:pt x="210472" y="108867"/>
                  </a:lnTo>
                  <a:lnTo>
                    <a:pt x="242557" y="86270"/>
                  </a:lnTo>
                  <a:lnTo>
                    <a:pt x="276263" y="66068"/>
                  </a:lnTo>
                  <a:lnTo>
                    <a:pt x="311316" y="48423"/>
                  </a:lnTo>
                  <a:lnTo>
                    <a:pt x="347622" y="33385"/>
                  </a:lnTo>
                  <a:lnTo>
                    <a:pt x="384885" y="21075"/>
                  </a:lnTo>
                  <a:lnTo>
                    <a:pt x="423004" y="11526"/>
                  </a:lnTo>
                  <a:lnTo>
                    <a:pt x="461670" y="4816"/>
                  </a:lnTo>
                  <a:lnTo>
                    <a:pt x="500777" y="964"/>
                  </a:lnTo>
                  <a:lnTo>
                    <a:pt x="540009" y="0"/>
                  </a:lnTo>
                  <a:lnTo>
                    <a:pt x="559652" y="603"/>
                  </a:lnTo>
                  <a:lnTo>
                    <a:pt x="598777" y="3968"/>
                  </a:lnTo>
                  <a:lnTo>
                    <a:pt x="637549" y="10207"/>
                  </a:lnTo>
                  <a:lnTo>
                    <a:pt x="675757" y="19277"/>
                  </a:lnTo>
                  <a:lnTo>
                    <a:pt x="713194" y="31137"/>
                  </a:lnTo>
                  <a:lnTo>
                    <a:pt x="749658" y="45716"/>
                  </a:lnTo>
                  <a:lnTo>
                    <a:pt x="784949" y="62940"/>
                  </a:lnTo>
                  <a:lnTo>
                    <a:pt x="818880" y="82710"/>
                  </a:lnTo>
                  <a:lnTo>
                    <a:pt x="851262" y="104926"/>
                  </a:lnTo>
                  <a:lnTo>
                    <a:pt x="881925" y="129461"/>
                  </a:lnTo>
                  <a:lnTo>
                    <a:pt x="910697" y="156188"/>
                  </a:lnTo>
                  <a:lnTo>
                    <a:pt x="939283" y="187102"/>
                  </a:lnTo>
                  <a:lnTo>
                    <a:pt x="964108" y="216417"/>
                  </a:lnTo>
                  <a:lnTo>
                    <a:pt x="1004976" y="280635"/>
                  </a:lnTo>
                  <a:lnTo>
                    <a:pt x="1021018" y="315538"/>
                  </a:lnTo>
                  <a:lnTo>
                    <a:pt x="1037818" y="362653"/>
                  </a:lnTo>
                  <a:lnTo>
                    <a:pt x="1048885" y="402776"/>
                  </a:lnTo>
                  <a:lnTo>
                    <a:pt x="1056887" y="443567"/>
                  </a:lnTo>
                  <a:lnTo>
                    <a:pt x="1062264" y="486913"/>
                  </a:lnTo>
                  <a:lnTo>
                    <a:pt x="1063175" y="495030"/>
                  </a:lnTo>
                  <a:lnTo>
                    <a:pt x="1064238" y="503106"/>
                  </a:lnTo>
                  <a:lnTo>
                    <a:pt x="1065229" y="511183"/>
                  </a:lnTo>
                  <a:lnTo>
                    <a:pt x="1065927" y="519300"/>
                  </a:lnTo>
                  <a:lnTo>
                    <a:pt x="1070626" y="570146"/>
                  </a:lnTo>
                  <a:lnTo>
                    <a:pt x="1078660" y="620555"/>
                  </a:lnTo>
                  <a:lnTo>
                    <a:pt x="1089942" y="670338"/>
                  </a:lnTo>
                  <a:lnTo>
                    <a:pt x="1104384" y="719305"/>
                  </a:lnTo>
                  <a:lnTo>
                    <a:pt x="1121896" y="767266"/>
                  </a:lnTo>
                  <a:lnTo>
                    <a:pt x="1142391" y="814031"/>
                  </a:lnTo>
                  <a:lnTo>
                    <a:pt x="1165780" y="859411"/>
                  </a:lnTo>
                  <a:lnTo>
                    <a:pt x="1191974" y="903215"/>
                  </a:lnTo>
                  <a:lnTo>
                    <a:pt x="1216810" y="939606"/>
                  </a:lnTo>
                  <a:lnTo>
                    <a:pt x="1259427" y="989784"/>
                  </a:lnTo>
                  <a:lnTo>
                    <a:pt x="1293553" y="1023952"/>
                  </a:lnTo>
                  <a:lnTo>
                    <a:pt x="1328516" y="1053083"/>
                  </a:lnTo>
                  <a:lnTo>
                    <a:pt x="1365272" y="1077323"/>
                  </a:lnTo>
                  <a:lnTo>
                    <a:pt x="1404781" y="1096816"/>
                  </a:lnTo>
                  <a:lnTo>
                    <a:pt x="1447999" y="1111708"/>
                  </a:lnTo>
                  <a:lnTo>
                    <a:pt x="1495885" y="1122145"/>
                  </a:lnTo>
                  <a:lnTo>
                    <a:pt x="1444241" y="1122436"/>
                  </a:lnTo>
                  <a:lnTo>
                    <a:pt x="1392481" y="1123225"/>
                  </a:lnTo>
                  <a:lnTo>
                    <a:pt x="1340623" y="1124385"/>
                  </a:lnTo>
                  <a:lnTo>
                    <a:pt x="1288684" y="1125792"/>
                  </a:lnTo>
                  <a:lnTo>
                    <a:pt x="1184637" y="1128844"/>
                  </a:lnTo>
                  <a:lnTo>
                    <a:pt x="1132566" y="1130238"/>
                  </a:lnTo>
                  <a:lnTo>
                    <a:pt x="1080486" y="1131376"/>
                  </a:lnTo>
                  <a:lnTo>
                    <a:pt x="1028416" y="1132133"/>
                  </a:lnTo>
                  <a:lnTo>
                    <a:pt x="976374" y="1132383"/>
                  </a:lnTo>
                  <a:close/>
                </a:path>
              </a:pathLst>
            </a:custGeom>
            <a:solidFill>
              <a:srgbClr val="004AAC"/>
            </a:solidFill>
          </p:spPr>
          <p:txBody>
            <a:bodyPr wrap="square" lIns="0" tIns="0" rIns="0" bIns="0" rtlCol="0"/>
            <a:lstStyle/>
            <a:p>
              <a:endParaRPr/>
            </a:p>
          </p:txBody>
        </p:sp>
        <p:sp>
          <p:nvSpPr>
            <p:cNvPr id="18" name="object 18"/>
            <p:cNvSpPr/>
            <p:nvPr/>
          </p:nvSpPr>
          <p:spPr>
            <a:xfrm>
              <a:off x="9917176" y="3357643"/>
              <a:ext cx="742950" cy="742950"/>
            </a:xfrm>
            <a:custGeom>
              <a:avLst/>
              <a:gdLst/>
              <a:ahLst/>
              <a:cxnLst/>
              <a:rect l="l" t="t" r="r" b="b"/>
              <a:pathLst>
                <a:path w="742950" h="742950">
                  <a:moveTo>
                    <a:pt x="371274" y="742548"/>
                  </a:moveTo>
                  <a:lnTo>
                    <a:pt x="325823" y="739756"/>
                  </a:lnTo>
                  <a:lnTo>
                    <a:pt x="281061" y="731421"/>
                  </a:lnTo>
                  <a:lnTo>
                    <a:pt x="237656" y="717670"/>
                  </a:lnTo>
                  <a:lnTo>
                    <a:pt x="196256" y="698708"/>
                  </a:lnTo>
                  <a:lnTo>
                    <a:pt x="157489" y="674820"/>
                  </a:lnTo>
                  <a:lnTo>
                    <a:pt x="121941" y="646370"/>
                  </a:lnTo>
                  <a:lnTo>
                    <a:pt x="90143" y="613782"/>
                  </a:lnTo>
                  <a:lnTo>
                    <a:pt x="62570" y="577542"/>
                  </a:lnTo>
                  <a:lnTo>
                    <a:pt x="39641" y="538200"/>
                  </a:lnTo>
                  <a:lnTo>
                    <a:pt x="21702" y="496352"/>
                  </a:lnTo>
                  <a:lnTo>
                    <a:pt x="9021" y="452623"/>
                  </a:lnTo>
                  <a:lnTo>
                    <a:pt x="1787" y="407665"/>
                  </a:lnTo>
                  <a:lnTo>
                    <a:pt x="0" y="371274"/>
                  </a:lnTo>
                  <a:lnTo>
                    <a:pt x="111" y="362159"/>
                  </a:lnTo>
                  <a:lnTo>
                    <a:pt x="4018" y="316796"/>
                  </a:lnTo>
                  <a:lnTo>
                    <a:pt x="13448" y="272252"/>
                  </a:lnTo>
                  <a:lnTo>
                    <a:pt x="28261" y="229193"/>
                  </a:lnTo>
                  <a:lnTo>
                    <a:pt x="48234" y="188271"/>
                  </a:lnTo>
                  <a:lnTo>
                    <a:pt x="73063" y="150106"/>
                  </a:lnTo>
                  <a:lnTo>
                    <a:pt x="102377" y="115267"/>
                  </a:lnTo>
                  <a:lnTo>
                    <a:pt x="135740" y="84275"/>
                  </a:lnTo>
                  <a:lnTo>
                    <a:pt x="172645" y="57600"/>
                  </a:lnTo>
                  <a:lnTo>
                    <a:pt x="212533" y="35645"/>
                  </a:lnTo>
                  <a:lnTo>
                    <a:pt x="254809" y="18739"/>
                  </a:lnTo>
                  <a:lnTo>
                    <a:pt x="298842" y="7133"/>
                  </a:lnTo>
                  <a:lnTo>
                    <a:pt x="343964" y="1005"/>
                  </a:lnTo>
                  <a:lnTo>
                    <a:pt x="371274" y="0"/>
                  </a:lnTo>
                  <a:lnTo>
                    <a:pt x="380388" y="111"/>
                  </a:lnTo>
                  <a:lnTo>
                    <a:pt x="425751" y="4018"/>
                  </a:lnTo>
                  <a:lnTo>
                    <a:pt x="470294" y="13448"/>
                  </a:lnTo>
                  <a:lnTo>
                    <a:pt x="513354" y="28261"/>
                  </a:lnTo>
                  <a:lnTo>
                    <a:pt x="554276" y="48234"/>
                  </a:lnTo>
                  <a:lnTo>
                    <a:pt x="592441" y="73063"/>
                  </a:lnTo>
                  <a:lnTo>
                    <a:pt x="627280" y="102377"/>
                  </a:lnTo>
                  <a:lnTo>
                    <a:pt x="658272" y="135740"/>
                  </a:lnTo>
                  <a:lnTo>
                    <a:pt x="684947" y="172645"/>
                  </a:lnTo>
                  <a:lnTo>
                    <a:pt x="706901" y="212533"/>
                  </a:lnTo>
                  <a:lnTo>
                    <a:pt x="723808" y="254809"/>
                  </a:lnTo>
                  <a:lnTo>
                    <a:pt x="735414" y="298841"/>
                  </a:lnTo>
                  <a:lnTo>
                    <a:pt x="741542" y="343964"/>
                  </a:lnTo>
                  <a:lnTo>
                    <a:pt x="742548" y="371274"/>
                  </a:lnTo>
                  <a:lnTo>
                    <a:pt x="742436" y="380388"/>
                  </a:lnTo>
                  <a:lnTo>
                    <a:pt x="738530" y="425751"/>
                  </a:lnTo>
                  <a:lnTo>
                    <a:pt x="729100" y="470294"/>
                  </a:lnTo>
                  <a:lnTo>
                    <a:pt x="714286" y="513354"/>
                  </a:lnTo>
                  <a:lnTo>
                    <a:pt x="694313" y="554276"/>
                  </a:lnTo>
                  <a:lnTo>
                    <a:pt x="669484" y="592441"/>
                  </a:lnTo>
                  <a:lnTo>
                    <a:pt x="640170" y="627280"/>
                  </a:lnTo>
                  <a:lnTo>
                    <a:pt x="606807" y="658272"/>
                  </a:lnTo>
                  <a:lnTo>
                    <a:pt x="569902" y="684947"/>
                  </a:lnTo>
                  <a:lnTo>
                    <a:pt x="530014" y="706901"/>
                  </a:lnTo>
                  <a:lnTo>
                    <a:pt x="487738" y="723808"/>
                  </a:lnTo>
                  <a:lnTo>
                    <a:pt x="443705" y="735413"/>
                  </a:lnTo>
                  <a:lnTo>
                    <a:pt x="398584" y="741542"/>
                  </a:lnTo>
                  <a:lnTo>
                    <a:pt x="371274" y="742548"/>
                  </a:lnTo>
                  <a:close/>
                </a:path>
              </a:pathLst>
            </a:custGeom>
            <a:solidFill>
              <a:srgbClr val="FFFFFF"/>
            </a:solidFill>
          </p:spPr>
          <p:txBody>
            <a:bodyPr wrap="square" lIns="0" tIns="0" rIns="0" bIns="0" rtlCol="0"/>
            <a:lstStyle/>
            <a:p>
              <a:endParaRPr/>
            </a:p>
          </p:txBody>
        </p:sp>
        <p:sp>
          <p:nvSpPr>
            <p:cNvPr id="19" name="object 19"/>
            <p:cNvSpPr/>
            <p:nvPr/>
          </p:nvSpPr>
          <p:spPr>
            <a:xfrm>
              <a:off x="10680308" y="3236811"/>
              <a:ext cx="3720465" cy="921385"/>
            </a:xfrm>
            <a:custGeom>
              <a:avLst/>
              <a:gdLst/>
              <a:ahLst/>
              <a:cxnLst/>
              <a:rect l="l" t="t" r="r" b="b"/>
              <a:pathLst>
                <a:path w="3720465" h="921385">
                  <a:moveTo>
                    <a:pt x="604323" y="920909"/>
                  </a:moveTo>
                  <a:lnTo>
                    <a:pt x="534924" y="909244"/>
                  </a:lnTo>
                  <a:lnTo>
                    <a:pt x="487003" y="888234"/>
                  </a:lnTo>
                  <a:lnTo>
                    <a:pt x="442122" y="861410"/>
                  </a:lnTo>
                  <a:lnTo>
                    <a:pt x="400800" y="829337"/>
                  </a:lnTo>
                  <a:lnTo>
                    <a:pt x="363555" y="792578"/>
                  </a:lnTo>
                  <a:lnTo>
                    <a:pt x="330907" y="751695"/>
                  </a:lnTo>
                  <a:lnTo>
                    <a:pt x="303373" y="707254"/>
                  </a:lnTo>
                  <a:lnTo>
                    <a:pt x="281857" y="658799"/>
                  </a:lnTo>
                  <a:lnTo>
                    <a:pt x="267260" y="608634"/>
                  </a:lnTo>
                  <a:lnTo>
                    <a:pt x="257727" y="557202"/>
                  </a:lnTo>
                  <a:lnTo>
                    <a:pt x="251400" y="504947"/>
                  </a:lnTo>
                  <a:lnTo>
                    <a:pt x="246425" y="452313"/>
                  </a:lnTo>
                  <a:lnTo>
                    <a:pt x="240945" y="399744"/>
                  </a:lnTo>
                  <a:lnTo>
                    <a:pt x="233103" y="347685"/>
                  </a:lnTo>
                  <a:lnTo>
                    <a:pt x="222522" y="301678"/>
                  </a:lnTo>
                  <a:lnTo>
                    <a:pt x="207966" y="256145"/>
                  </a:lnTo>
                  <a:lnTo>
                    <a:pt x="189497" y="211686"/>
                  </a:lnTo>
                  <a:lnTo>
                    <a:pt x="167177" y="168901"/>
                  </a:lnTo>
                  <a:lnTo>
                    <a:pt x="141069" y="128392"/>
                  </a:lnTo>
                  <a:lnTo>
                    <a:pt x="111235" y="90758"/>
                  </a:lnTo>
                  <a:lnTo>
                    <a:pt x="77737" y="56600"/>
                  </a:lnTo>
                  <a:lnTo>
                    <a:pt x="40638" y="26519"/>
                  </a:lnTo>
                  <a:lnTo>
                    <a:pt x="0" y="1114"/>
                  </a:lnTo>
                  <a:lnTo>
                    <a:pt x="840049" y="0"/>
                  </a:lnTo>
                  <a:lnTo>
                    <a:pt x="3260209" y="0"/>
                  </a:lnTo>
                  <a:lnTo>
                    <a:pt x="3271505" y="137"/>
                  </a:lnTo>
                  <a:lnTo>
                    <a:pt x="3316538" y="3458"/>
                  </a:lnTo>
                  <a:lnTo>
                    <a:pt x="3361030" y="11177"/>
                  </a:lnTo>
                  <a:lnTo>
                    <a:pt x="3404551" y="23219"/>
                  </a:lnTo>
                  <a:lnTo>
                    <a:pt x="3446682" y="39470"/>
                  </a:lnTo>
                  <a:lnTo>
                    <a:pt x="3487016" y="59773"/>
                  </a:lnTo>
                  <a:lnTo>
                    <a:pt x="3525166" y="83931"/>
                  </a:lnTo>
                  <a:lnTo>
                    <a:pt x="3560765" y="111713"/>
                  </a:lnTo>
                  <a:lnTo>
                    <a:pt x="3593469" y="142850"/>
                  </a:lnTo>
                  <a:lnTo>
                    <a:pt x="3622964" y="177043"/>
                  </a:lnTo>
                  <a:lnTo>
                    <a:pt x="3648964" y="213962"/>
                  </a:lnTo>
                  <a:lnTo>
                    <a:pt x="3671221" y="253253"/>
                  </a:lnTo>
                  <a:lnTo>
                    <a:pt x="3689519" y="294535"/>
                  </a:lnTo>
                  <a:lnTo>
                    <a:pt x="3703683" y="337413"/>
                  </a:lnTo>
                  <a:lnTo>
                    <a:pt x="3713574" y="381472"/>
                  </a:lnTo>
                  <a:lnTo>
                    <a:pt x="3719100" y="426289"/>
                  </a:lnTo>
                  <a:lnTo>
                    <a:pt x="3720345" y="460136"/>
                  </a:lnTo>
                  <a:lnTo>
                    <a:pt x="3717969" y="507182"/>
                  </a:lnTo>
                  <a:lnTo>
                    <a:pt x="3710997" y="552869"/>
                  </a:lnTo>
                  <a:lnTo>
                    <a:pt x="3699658" y="596966"/>
                  </a:lnTo>
                  <a:lnTo>
                    <a:pt x="3684185" y="639241"/>
                  </a:lnTo>
                  <a:lnTo>
                    <a:pt x="3664810" y="679464"/>
                  </a:lnTo>
                  <a:lnTo>
                    <a:pt x="3641762" y="717402"/>
                  </a:lnTo>
                  <a:lnTo>
                    <a:pt x="3615274" y="752825"/>
                  </a:lnTo>
                  <a:lnTo>
                    <a:pt x="3585576" y="785501"/>
                  </a:lnTo>
                  <a:lnTo>
                    <a:pt x="3552901" y="815199"/>
                  </a:lnTo>
                  <a:lnTo>
                    <a:pt x="3517480" y="841688"/>
                  </a:lnTo>
                  <a:lnTo>
                    <a:pt x="3479543" y="864736"/>
                  </a:lnTo>
                  <a:lnTo>
                    <a:pt x="3439323" y="884112"/>
                  </a:lnTo>
                  <a:lnTo>
                    <a:pt x="3397050" y="899585"/>
                  </a:lnTo>
                  <a:lnTo>
                    <a:pt x="3352955" y="910924"/>
                  </a:lnTo>
                  <a:lnTo>
                    <a:pt x="3307271" y="917896"/>
                  </a:lnTo>
                  <a:lnTo>
                    <a:pt x="3260229" y="920272"/>
                  </a:lnTo>
                  <a:lnTo>
                    <a:pt x="676021" y="920272"/>
                  </a:lnTo>
                  <a:lnTo>
                    <a:pt x="639955" y="920856"/>
                  </a:lnTo>
                  <a:lnTo>
                    <a:pt x="604323" y="920909"/>
                  </a:lnTo>
                  <a:close/>
                </a:path>
              </a:pathLst>
            </a:custGeom>
            <a:solidFill>
              <a:srgbClr val="252F3C"/>
            </a:solidFill>
          </p:spPr>
          <p:txBody>
            <a:bodyPr wrap="square" lIns="0" tIns="0" rIns="0" bIns="0" rtlCol="0"/>
            <a:lstStyle/>
            <a:p>
              <a:endParaRPr/>
            </a:p>
          </p:txBody>
        </p:sp>
        <p:pic>
          <p:nvPicPr>
            <p:cNvPr id="20" name="object 20"/>
            <p:cNvPicPr/>
            <p:nvPr/>
          </p:nvPicPr>
          <p:blipFill>
            <a:blip r:embed="rId5" cstate="print"/>
            <a:stretch>
              <a:fillRect/>
            </a:stretch>
          </p:blipFill>
          <p:spPr>
            <a:xfrm>
              <a:off x="10977390" y="3129993"/>
              <a:ext cx="228167" cy="228166"/>
            </a:xfrm>
            <a:prstGeom prst="rect">
              <a:avLst/>
            </a:prstGeom>
          </p:spPr>
        </p:pic>
        <p:sp>
          <p:nvSpPr>
            <p:cNvPr id="21" name="object 21"/>
            <p:cNvSpPr/>
            <p:nvPr/>
          </p:nvSpPr>
          <p:spPr>
            <a:xfrm>
              <a:off x="13452625" y="3243938"/>
              <a:ext cx="4001770" cy="913130"/>
            </a:xfrm>
            <a:custGeom>
              <a:avLst/>
              <a:gdLst/>
              <a:ahLst/>
              <a:cxnLst/>
              <a:rect l="l" t="t" r="r" b="b"/>
              <a:pathLst>
                <a:path w="4001769" h="913129">
                  <a:moveTo>
                    <a:pt x="3545241" y="912752"/>
                  </a:moveTo>
                  <a:lnTo>
                    <a:pt x="456376" y="912752"/>
                  </a:lnTo>
                  <a:lnTo>
                    <a:pt x="404880" y="909839"/>
                  </a:lnTo>
                  <a:lnTo>
                    <a:pt x="354438" y="901223"/>
                  </a:lnTo>
                  <a:lnTo>
                    <a:pt x="305496" y="887090"/>
                  </a:lnTo>
                  <a:lnTo>
                    <a:pt x="258502" y="867624"/>
                  </a:lnTo>
                  <a:lnTo>
                    <a:pt x="213901" y="843011"/>
                  </a:lnTo>
                  <a:lnTo>
                    <a:pt x="172142" y="813435"/>
                  </a:lnTo>
                  <a:lnTo>
                    <a:pt x="133669" y="779082"/>
                  </a:lnTo>
                  <a:lnTo>
                    <a:pt x="99315" y="740609"/>
                  </a:lnTo>
                  <a:lnTo>
                    <a:pt x="69740" y="698849"/>
                  </a:lnTo>
                  <a:lnTo>
                    <a:pt x="45126" y="654249"/>
                  </a:lnTo>
                  <a:lnTo>
                    <a:pt x="25661" y="607254"/>
                  </a:lnTo>
                  <a:lnTo>
                    <a:pt x="11527" y="558313"/>
                  </a:lnTo>
                  <a:lnTo>
                    <a:pt x="2912" y="507871"/>
                  </a:lnTo>
                  <a:lnTo>
                    <a:pt x="0" y="456385"/>
                  </a:lnTo>
                  <a:lnTo>
                    <a:pt x="2912" y="404880"/>
                  </a:lnTo>
                  <a:lnTo>
                    <a:pt x="11527" y="354438"/>
                  </a:lnTo>
                  <a:lnTo>
                    <a:pt x="25661" y="305496"/>
                  </a:lnTo>
                  <a:lnTo>
                    <a:pt x="45126" y="258502"/>
                  </a:lnTo>
                  <a:lnTo>
                    <a:pt x="69740" y="213901"/>
                  </a:lnTo>
                  <a:lnTo>
                    <a:pt x="99315" y="172141"/>
                  </a:lnTo>
                  <a:lnTo>
                    <a:pt x="133669" y="133669"/>
                  </a:lnTo>
                  <a:lnTo>
                    <a:pt x="172142" y="99315"/>
                  </a:lnTo>
                  <a:lnTo>
                    <a:pt x="213901" y="69740"/>
                  </a:lnTo>
                  <a:lnTo>
                    <a:pt x="258502" y="45126"/>
                  </a:lnTo>
                  <a:lnTo>
                    <a:pt x="305496" y="25661"/>
                  </a:lnTo>
                  <a:lnTo>
                    <a:pt x="354438" y="11528"/>
                  </a:lnTo>
                  <a:lnTo>
                    <a:pt x="404880" y="2912"/>
                  </a:lnTo>
                  <a:lnTo>
                    <a:pt x="456368" y="0"/>
                  </a:lnTo>
                  <a:lnTo>
                    <a:pt x="3545249" y="0"/>
                  </a:lnTo>
                  <a:lnTo>
                    <a:pt x="3596737" y="2912"/>
                  </a:lnTo>
                  <a:lnTo>
                    <a:pt x="3647178" y="11528"/>
                  </a:lnTo>
                  <a:lnTo>
                    <a:pt x="3696120" y="25661"/>
                  </a:lnTo>
                  <a:lnTo>
                    <a:pt x="3743114" y="45126"/>
                  </a:lnTo>
                  <a:lnTo>
                    <a:pt x="3787714" y="69740"/>
                  </a:lnTo>
                  <a:lnTo>
                    <a:pt x="3829474" y="99315"/>
                  </a:lnTo>
                  <a:lnTo>
                    <a:pt x="3867947" y="133669"/>
                  </a:lnTo>
                  <a:lnTo>
                    <a:pt x="3902300" y="172141"/>
                  </a:lnTo>
                  <a:lnTo>
                    <a:pt x="3931876" y="213901"/>
                  </a:lnTo>
                  <a:lnTo>
                    <a:pt x="3956489" y="258502"/>
                  </a:lnTo>
                  <a:lnTo>
                    <a:pt x="3975955" y="305496"/>
                  </a:lnTo>
                  <a:lnTo>
                    <a:pt x="3990088" y="354438"/>
                  </a:lnTo>
                  <a:lnTo>
                    <a:pt x="3998704" y="404880"/>
                  </a:lnTo>
                  <a:lnTo>
                    <a:pt x="4001616" y="456366"/>
                  </a:lnTo>
                  <a:lnTo>
                    <a:pt x="3998704" y="507871"/>
                  </a:lnTo>
                  <a:lnTo>
                    <a:pt x="3990088" y="558313"/>
                  </a:lnTo>
                  <a:lnTo>
                    <a:pt x="3975955" y="607254"/>
                  </a:lnTo>
                  <a:lnTo>
                    <a:pt x="3956489" y="654249"/>
                  </a:lnTo>
                  <a:lnTo>
                    <a:pt x="3931876" y="698849"/>
                  </a:lnTo>
                  <a:lnTo>
                    <a:pt x="3902300" y="740609"/>
                  </a:lnTo>
                  <a:lnTo>
                    <a:pt x="3867947" y="779082"/>
                  </a:lnTo>
                  <a:lnTo>
                    <a:pt x="3829474" y="813435"/>
                  </a:lnTo>
                  <a:lnTo>
                    <a:pt x="3787714" y="843011"/>
                  </a:lnTo>
                  <a:lnTo>
                    <a:pt x="3743114" y="867624"/>
                  </a:lnTo>
                  <a:lnTo>
                    <a:pt x="3696120" y="887090"/>
                  </a:lnTo>
                  <a:lnTo>
                    <a:pt x="3647178" y="901223"/>
                  </a:lnTo>
                  <a:lnTo>
                    <a:pt x="3596737" y="909839"/>
                  </a:lnTo>
                  <a:lnTo>
                    <a:pt x="3545241" y="912752"/>
                  </a:lnTo>
                  <a:close/>
                </a:path>
              </a:pathLst>
            </a:custGeom>
            <a:solidFill>
              <a:srgbClr val="252F3C"/>
            </a:solidFill>
          </p:spPr>
          <p:txBody>
            <a:bodyPr wrap="square" lIns="0" tIns="0" rIns="0" bIns="0" rtlCol="0"/>
            <a:lstStyle/>
            <a:p>
              <a:endParaRPr/>
            </a:p>
          </p:txBody>
        </p:sp>
      </p:grpSp>
      <p:sp>
        <p:nvSpPr>
          <p:cNvPr id="22" name="object 22"/>
          <p:cNvSpPr txBox="1"/>
          <p:nvPr/>
        </p:nvSpPr>
        <p:spPr>
          <a:xfrm>
            <a:off x="9996820" y="3432752"/>
            <a:ext cx="574040" cy="577215"/>
          </a:xfrm>
          <a:prstGeom prst="rect">
            <a:avLst/>
          </a:prstGeom>
        </p:spPr>
        <p:txBody>
          <a:bodyPr vert="horz" wrap="square" lIns="0" tIns="14604" rIns="0" bIns="0" rtlCol="0">
            <a:spAutoFit/>
          </a:bodyPr>
          <a:lstStyle/>
          <a:p>
            <a:pPr marL="12700">
              <a:lnSpc>
                <a:spcPct val="100000"/>
              </a:lnSpc>
              <a:spcBef>
                <a:spcPts val="114"/>
              </a:spcBef>
            </a:pPr>
            <a:r>
              <a:rPr sz="3600" b="1" spc="-25" dirty="0">
                <a:latin typeface="Trebuchet MS"/>
                <a:cs typeface="Trebuchet MS"/>
              </a:rPr>
              <a:t>02</a:t>
            </a:r>
            <a:endParaRPr sz="3600">
              <a:latin typeface="Trebuchet MS"/>
              <a:cs typeface="Trebuchet MS"/>
            </a:endParaRPr>
          </a:p>
        </p:txBody>
      </p:sp>
      <p:sp>
        <p:nvSpPr>
          <p:cNvPr id="23" name="object 23"/>
          <p:cNvSpPr txBox="1"/>
          <p:nvPr/>
        </p:nvSpPr>
        <p:spPr>
          <a:xfrm>
            <a:off x="12212295" y="3418079"/>
            <a:ext cx="3987165" cy="391795"/>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FFFFFF"/>
                </a:solidFill>
                <a:latin typeface="Trebuchet MS"/>
                <a:cs typeface="Trebuchet MS"/>
              </a:rPr>
              <a:t>Protecting</a:t>
            </a:r>
            <a:r>
              <a:rPr sz="2400" b="1" spc="-345" dirty="0">
                <a:solidFill>
                  <a:srgbClr val="FFFFFF"/>
                </a:solidFill>
                <a:latin typeface="Trebuchet MS"/>
                <a:cs typeface="Trebuchet MS"/>
              </a:rPr>
              <a:t> </a:t>
            </a:r>
            <a:r>
              <a:rPr sz="2400" b="1" spc="50" dirty="0">
                <a:solidFill>
                  <a:srgbClr val="FFFFFF"/>
                </a:solidFill>
                <a:latin typeface="Trebuchet MS"/>
                <a:cs typeface="Trebuchet MS"/>
              </a:rPr>
              <a:t>the</a:t>
            </a:r>
            <a:r>
              <a:rPr sz="2400" b="1" spc="-345" dirty="0">
                <a:solidFill>
                  <a:srgbClr val="FFFFFF"/>
                </a:solidFill>
                <a:latin typeface="Trebuchet MS"/>
                <a:cs typeface="Trebuchet MS"/>
              </a:rPr>
              <a:t> </a:t>
            </a:r>
            <a:r>
              <a:rPr sz="2400" b="1" spc="155" dirty="0">
                <a:solidFill>
                  <a:srgbClr val="FFFFFF"/>
                </a:solidFill>
                <a:latin typeface="Trebuchet MS"/>
                <a:cs typeface="Trebuchet MS"/>
              </a:rPr>
              <a:t>Community</a:t>
            </a:r>
            <a:endParaRPr sz="2400">
              <a:latin typeface="Trebuchet MS"/>
              <a:cs typeface="Trebuchet MS"/>
            </a:endParaRPr>
          </a:p>
        </p:txBody>
      </p:sp>
      <p:grpSp>
        <p:nvGrpSpPr>
          <p:cNvPr id="24" name="object 24"/>
          <p:cNvGrpSpPr/>
          <p:nvPr/>
        </p:nvGrpSpPr>
        <p:grpSpPr>
          <a:xfrm>
            <a:off x="9849349" y="4736365"/>
            <a:ext cx="7689215" cy="1210310"/>
            <a:chOff x="9849518" y="4835876"/>
            <a:chExt cx="7689215" cy="1210310"/>
          </a:xfrm>
        </p:grpSpPr>
        <p:sp>
          <p:nvSpPr>
            <p:cNvPr id="25" name="object 25"/>
            <p:cNvSpPr/>
            <p:nvPr/>
          </p:nvSpPr>
          <p:spPr>
            <a:xfrm>
              <a:off x="9849518" y="4913369"/>
              <a:ext cx="1496060" cy="1132840"/>
            </a:xfrm>
            <a:custGeom>
              <a:avLst/>
              <a:gdLst/>
              <a:ahLst/>
              <a:cxnLst/>
              <a:rect l="l" t="t" r="r" b="b"/>
              <a:pathLst>
                <a:path w="1496059" h="1132839">
                  <a:moveTo>
                    <a:pt x="976374" y="1132383"/>
                  </a:moveTo>
                  <a:lnTo>
                    <a:pt x="924377" y="1132002"/>
                  </a:lnTo>
                  <a:lnTo>
                    <a:pt x="872445" y="1130862"/>
                  </a:lnTo>
                  <a:lnTo>
                    <a:pt x="820594" y="1128839"/>
                  </a:lnTo>
                  <a:lnTo>
                    <a:pt x="768844" y="1125808"/>
                  </a:lnTo>
                  <a:lnTo>
                    <a:pt x="717211" y="1121642"/>
                  </a:lnTo>
                  <a:lnTo>
                    <a:pt x="665714" y="1116216"/>
                  </a:lnTo>
                  <a:lnTo>
                    <a:pt x="614371" y="1109405"/>
                  </a:lnTo>
                  <a:lnTo>
                    <a:pt x="562693" y="1101347"/>
                  </a:lnTo>
                  <a:lnTo>
                    <a:pt x="511308" y="1091967"/>
                  </a:lnTo>
                  <a:lnTo>
                    <a:pt x="460512" y="1080660"/>
                  </a:lnTo>
                  <a:lnTo>
                    <a:pt x="410604" y="1066821"/>
                  </a:lnTo>
                  <a:lnTo>
                    <a:pt x="361880" y="1049844"/>
                  </a:lnTo>
                  <a:lnTo>
                    <a:pt x="314640" y="1029126"/>
                  </a:lnTo>
                  <a:lnTo>
                    <a:pt x="269180" y="1004060"/>
                  </a:lnTo>
                  <a:lnTo>
                    <a:pt x="225798" y="974042"/>
                  </a:lnTo>
                  <a:lnTo>
                    <a:pt x="186292" y="940723"/>
                  </a:lnTo>
                  <a:lnTo>
                    <a:pt x="149877" y="904346"/>
                  </a:lnTo>
                  <a:lnTo>
                    <a:pt x="116803" y="865161"/>
                  </a:lnTo>
                  <a:lnTo>
                    <a:pt x="87324" y="823421"/>
                  </a:lnTo>
                  <a:lnTo>
                    <a:pt x="61689" y="779377"/>
                  </a:lnTo>
                  <a:lnTo>
                    <a:pt x="40152" y="733281"/>
                  </a:lnTo>
                  <a:lnTo>
                    <a:pt x="22962" y="685385"/>
                  </a:lnTo>
                  <a:lnTo>
                    <a:pt x="10373" y="635941"/>
                  </a:lnTo>
                  <a:lnTo>
                    <a:pt x="2635" y="585200"/>
                  </a:lnTo>
                  <a:lnTo>
                    <a:pt x="0" y="533414"/>
                  </a:lnTo>
                  <a:lnTo>
                    <a:pt x="362" y="513765"/>
                  </a:lnTo>
                  <a:lnTo>
                    <a:pt x="3251" y="474628"/>
                  </a:lnTo>
                  <a:lnTo>
                    <a:pt x="9020" y="435757"/>
                  </a:lnTo>
                  <a:lnTo>
                    <a:pt x="17620" y="397468"/>
                  </a:lnTo>
                  <a:lnTo>
                    <a:pt x="29030" y="359863"/>
                  </a:lnTo>
                  <a:lnTo>
                    <a:pt x="43155" y="323250"/>
                  </a:lnTo>
                  <a:lnTo>
                    <a:pt x="59958" y="287727"/>
                  </a:lnTo>
                  <a:lnTo>
                    <a:pt x="79302" y="253582"/>
                  </a:lnTo>
                  <a:lnTo>
                    <a:pt x="101136" y="220909"/>
                  </a:lnTo>
                  <a:lnTo>
                    <a:pt x="125281" y="189972"/>
                  </a:lnTo>
                  <a:lnTo>
                    <a:pt x="151672" y="160856"/>
                  </a:lnTo>
                  <a:lnTo>
                    <a:pt x="180094" y="133796"/>
                  </a:lnTo>
                  <a:lnTo>
                    <a:pt x="210472" y="108867"/>
                  </a:lnTo>
                  <a:lnTo>
                    <a:pt x="242557" y="86270"/>
                  </a:lnTo>
                  <a:lnTo>
                    <a:pt x="276263" y="66068"/>
                  </a:lnTo>
                  <a:lnTo>
                    <a:pt x="311316" y="48423"/>
                  </a:lnTo>
                  <a:lnTo>
                    <a:pt x="347622" y="33385"/>
                  </a:lnTo>
                  <a:lnTo>
                    <a:pt x="384885" y="21075"/>
                  </a:lnTo>
                  <a:lnTo>
                    <a:pt x="423004" y="11526"/>
                  </a:lnTo>
                  <a:lnTo>
                    <a:pt x="461670" y="4816"/>
                  </a:lnTo>
                  <a:lnTo>
                    <a:pt x="500777" y="964"/>
                  </a:lnTo>
                  <a:lnTo>
                    <a:pt x="540009" y="0"/>
                  </a:lnTo>
                  <a:lnTo>
                    <a:pt x="559652" y="603"/>
                  </a:lnTo>
                  <a:lnTo>
                    <a:pt x="598777" y="3968"/>
                  </a:lnTo>
                  <a:lnTo>
                    <a:pt x="637549" y="10207"/>
                  </a:lnTo>
                  <a:lnTo>
                    <a:pt x="675757" y="19277"/>
                  </a:lnTo>
                  <a:lnTo>
                    <a:pt x="713194" y="31137"/>
                  </a:lnTo>
                  <a:lnTo>
                    <a:pt x="749658" y="45716"/>
                  </a:lnTo>
                  <a:lnTo>
                    <a:pt x="784949" y="62940"/>
                  </a:lnTo>
                  <a:lnTo>
                    <a:pt x="818880" y="82710"/>
                  </a:lnTo>
                  <a:lnTo>
                    <a:pt x="851262" y="104926"/>
                  </a:lnTo>
                  <a:lnTo>
                    <a:pt x="881925" y="129461"/>
                  </a:lnTo>
                  <a:lnTo>
                    <a:pt x="910697" y="156188"/>
                  </a:lnTo>
                  <a:lnTo>
                    <a:pt x="939283" y="187102"/>
                  </a:lnTo>
                  <a:lnTo>
                    <a:pt x="964108" y="216417"/>
                  </a:lnTo>
                  <a:lnTo>
                    <a:pt x="1004976" y="280635"/>
                  </a:lnTo>
                  <a:lnTo>
                    <a:pt x="1021018" y="315538"/>
                  </a:lnTo>
                  <a:lnTo>
                    <a:pt x="1037818" y="362653"/>
                  </a:lnTo>
                  <a:lnTo>
                    <a:pt x="1048885" y="402776"/>
                  </a:lnTo>
                  <a:lnTo>
                    <a:pt x="1056887" y="443567"/>
                  </a:lnTo>
                  <a:lnTo>
                    <a:pt x="1062264" y="486913"/>
                  </a:lnTo>
                  <a:lnTo>
                    <a:pt x="1063175" y="495030"/>
                  </a:lnTo>
                  <a:lnTo>
                    <a:pt x="1064238" y="503106"/>
                  </a:lnTo>
                  <a:lnTo>
                    <a:pt x="1065229" y="511183"/>
                  </a:lnTo>
                  <a:lnTo>
                    <a:pt x="1065927" y="519300"/>
                  </a:lnTo>
                  <a:lnTo>
                    <a:pt x="1070626" y="570146"/>
                  </a:lnTo>
                  <a:lnTo>
                    <a:pt x="1078660" y="620555"/>
                  </a:lnTo>
                  <a:lnTo>
                    <a:pt x="1089942" y="670338"/>
                  </a:lnTo>
                  <a:lnTo>
                    <a:pt x="1104384" y="719305"/>
                  </a:lnTo>
                  <a:lnTo>
                    <a:pt x="1121896" y="767266"/>
                  </a:lnTo>
                  <a:lnTo>
                    <a:pt x="1142391" y="814031"/>
                  </a:lnTo>
                  <a:lnTo>
                    <a:pt x="1165780" y="859411"/>
                  </a:lnTo>
                  <a:lnTo>
                    <a:pt x="1191974" y="903215"/>
                  </a:lnTo>
                  <a:lnTo>
                    <a:pt x="1216810" y="939606"/>
                  </a:lnTo>
                  <a:lnTo>
                    <a:pt x="1259427" y="989784"/>
                  </a:lnTo>
                  <a:lnTo>
                    <a:pt x="1293553" y="1023952"/>
                  </a:lnTo>
                  <a:lnTo>
                    <a:pt x="1328516" y="1053083"/>
                  </a:lnTo>
                  <a:lnTo>
                    <a:pt x="1365272" y="1077323"/>
                  </a:lnTo>
                  <a:lnTo>
                    <a:pt x="1404781" y="1096816"/>
                  </a:lnTo>
                  <a:lnTo>
                    <a:pt x="1447999" y="1111708"/>
                  </a:lnTo>
                  <a:lnTo>
                    <a:pt x="1495885" y="1122145"/>
                  </a:lnTo>
                  <a:lnTo>
                    <a:pt x="1444241" y="1122436"/>
                  </a:lnTo>
                  <a:lnTo>
                    <a:pt x="1392481" y="1123225"/>
                  </a:lnTo>
                  <a:lnTo>
                    <a:pt x="1340623" y="1124385"/>
                  </a:lnTo>
                  <a:lnTo>
                    <a:pt x="1288684" y="1125792"/>
                  </a:lnTo>
                  <a:lnTo>
                    <a:pt x="1184637" y="1128844"/>
                  </a:lnTo>
                  <a:lnTo>
                    <a:pt x="1132566" y="1130238"/>
                  </a:lnTo>
                  <a:lnTo>
                    <a:pt x="1080486" y="1131376"/>
                  </a:lnTo>
                  <a:lnTo>
                    <a:pt x="1028416" y="1132133"/>
                  </a:lnTo>
                  <a:lnTo>
                    <a:pt x="976374" y="1132383"/>
                  </a:lnTo>
                  <a:close/>
                </a:path>
              </a:pathLst>
            </a:custGeom>
            <a:solidFill>
              <a:srgbClr val="004AAC"/>
            </a:solidFill>
          </p:spPr>
          <p:txBody>
            <a:bodyPr wrap="square" lIns="0" tIns="0" rIns="0" bIns="0" rtlCol="0"/>
            <a:lstStyle/>
            <a:p>
              <a:endParaRPr/>
            </a:p>
          </p:txBody>
        </p:sp>
        <p:sp>
          <p:nvSpPr>
            <p:cNvPr id="26" name="object 26"/>
            <p:cNvSpPr/>
            <p:nvPr/>
          </p:nvSpPr>
          <p:spPr>
            <a:xfrm>
              <a:off x="10001344" y="5063525"/>
              <a:ext cx="742950" cy="742950"/>
            </a:xfrm>
            <a:custGeom>
              <a:avLst/>
              <a:gdLst/>
              <a:ahLst/>
              <a:cxnLst/>
              <a:rect l="l" t="t" r="r" b="b"/>
              <a:pathLst>
                <a:path w="742950" h="742950">
                  <a:moveTo>
                    <a:pt x="371274" y="742548"/>
                  </a:moveTo>
                  <a:lnTo>
                    <a:pt x="325823" y="739756"/>
                  </a:lnTo>
                  <a:lnTo>
                    <a:pt x="281061" y="731421"/>
                  </a:lnTo>
                  <a:lnTo>
                    <a:pt x="237656" y="717670"/>
                  </a:lnTo>
                  <a:lnTo>
                    <a:pt x="196256" y="698708"/>
                  </a:lnTo>
                  <a:lnTo>
                    <a:pt x="157489" y="674820"/>
                  </a:lnTo>
                  <a:lnTo>
                    <a:pt x="121941" y="646370"/>
                  </a:lnTo>
                  <a:lnTo>
                    <a:pt x="90143" y="613782"/>
                  </a:lnTo>
                  <a:lnTo>
                    <a:pt x="62570" y="577542"/>
                  </a:lnTo>
                  <a:lnTo>
                    <a:pt x="39641" y="538200"/>
                  </a:lnTo>
                  <a:lnTo>
                    <a:pt x="21702" y="496352"/>
                  </a:lnTo>
                  <a:lnTo>
                    <a:pt x="9021" y="452623"/>
                  </a:lnTo>
                  <a:lnTo>
                    <a:pt x="1787" y="407665"/>
                  </a:lnTo>
                  <a:lnTo>
                    <a:pt x="0" y="371274"/>
                  </a:lnTo>
                  <a:lnTo>
                    <a:pt x="111" y="362159"/>
                  </a:lnTo>
                  <a:lnTo>
                    <a:pt x="4018" y="316796"/>
                  </a:lnTo>
                  <a:lnTo>
                    <a:pt x="13448" y="272252"/>
                  </a:lnTo>
                  <a:lnTo>
                    <a:pt x="28261" y="229193"/>
                  </a:lnTo>
                  <a:lnTo>
                    <a:pt x="48234" y="188271"/>
                  </a:lnTo>
                  <a:lnTo>
                    <a:pt x="73063" y="150106"/>
                  </a:lnTo>
                  <a:lnTo>
                    <a:pt x="102377" y="115267"/>
                  </a:lnTo>
                  <a:lnTo>
                    <a:pt x="135740" y="84275"/>
                  </a:lnTo>
                  <a:lnTo>
                    <a:pt x="172645" y="57600"/>
                  </a:lnTo>
                  <a:lnTo>
                    <a:pt x="212533" y="35645"/>
                  </a:lnTo>
                  <a:lnTo>
                    <a:pt x="254809" y="18739"/>
                  </a:lnTo>
                  <a:lnTo>
                    <a:pt x="298842" y="7133"/>
                  </a:lnTo>
                  <a:lnTo>
                    <a:pt x="343964" y="1005"/>
                  </a:lnTo>
                  <a:lnTo>
                    <a:pt x="371274" y="0"/>
                  </a:lnTo>
                  <a:lnTo>
                    <a:pt x="380388" y="111"/>
                  </a:lnTo>
                  <a:lnTo>
                    <a:pt x="425751" y="4018"/>
                  </a:lnTo>
                  <a:lnTo>
                    <a:pt x="470294" y="13448"/>
                  </a:lnTo>
                  <a:lnTo>
                    <a:pt x="513354" y="28261"/>
                  </a:lnTo>
                  <a:lnTo>
                    <a:pt x="554276" y="48234"/>
                  </a:lnTo>
                  <a:lnTo>
                    <a:pt x="592441" y="73063"/>
                  </a:lnTo>
                  <a:lnTo>
                    <a:pt x="627280" y="102377"/>
                  </a:lnTo>
                  <a:lnTo>
                    <a:pt x="658272" y="135740"/>
                  </a:lnTo>
                  <a:lnTo>
                    <a:pt x="684947" y="172645"/>
                  </a:lnTo>
                  <a:lnTo>
                    <a:pt x="706901" y="212533"/>
                  </a:lnTo>
                  <a:lnTo>
                    <a:pt x="723808" y="254809"/>
                  </a:lnTo>
                  <a:lnTo>
                    <a:pt x="735414" y="298841"/>
                  </a:lnTo>
                  <a:lnTo>
                    <a:pt x="741542" y="343964"/>
                  </a:lnTo>
                  <a:lnTo>
                    <a:pt x="742548" y="371274"/>
                  </a:lnTo>
                  <a:lnTo>
                    <a:pt x="742436" y="380388"/>
                  </a:lnTo>
                  <a:lnTo>
                    <a:pt x="738530" y="425751"/>
                  </a:lnTo>
                  <a:lnTo>
                    <a:pt x="729100" y="470294"/>
                  </a:lnTo>
                  <a:lnTo>
                    <a:pt x="714286" y="513354"/>
                  </a:lnTo>
                  <a:lnTo>
                    <a:pt x="694313" y="554276"/>
                  </a:lnTo>
                  <a:lnTo>
                    <a:pt x="669484" y="592441"/>
                  </a:lnTo>
                  <a:lnTo>
                    <a:pt x="640170" y="627280"/>
                  </a:lnTo>
                  <a:lnTo>
                    <a:pt x="606807" y="658272"/>
                  </a:lnTo>
                  <a:lnTo>
                    <a:pt x="569902" y="684947"/>
                  </a:lnTo>
                  <a:lnTo>
                    <a:pt x="530014" y="706901"/>
                  </a:lnTo>
                  <a:lnTo>
                    <a:pt x="487738" y="723808"/>
                  </a:lnTo>
                  <a:lnTo>
                    <a:pt x="443705" y="735413"/>
                  </a:lnTo>
                  <a:lnTo>
                    <a:pt x="398584" y="741542"/>
                  </a:lnTo>
                  <a:lnTo>
                    <a:pt x="371274" y="742548"/>
                  </a:lnTo>
                  <a:close/>
                </a:path>
              </a:pathLst>
            </a:custGeom>
            <a:solidFill>
              <a:srgbClr val="FFFFFF"/>
            </a:solidFill>
          </p:spPr>
          <p:txBody>
            <a:bodyPr wrap="square" lIns="0" tIns="0" rIns="0" bIns="0" rtlCol="0"/>
            <a:lstStyle/>
            <a:p>
              <a:endParaRPr/>
            </a:p>
          </p:txBody>
        </p:sp>
        <p:sp>
          <p:nvSpPr>
            <p:cNvPr id="27" name="object 27"/>
            <p:cNvSpPr/>
            <p:nvPr/>
          </p:nvSpPr>
          <p:spPr>
            <a:xfrm>
              <a:off x="10764475" y="4942693"/>
              <a:ext cx="3720465" cy="921385"/>
            </a:xfrm>
            <a:custGeom>
              <a:avLst/>
              <a:gdLst/>
              <a:ahLst/>
              <a:cxnLst/>
              <a:rect l="l" t="t" r="r" b="b"/>
              <a:pathLst>
                <a:path w="3720465" h="921385">
                  <a:moveTo>
                    <a:pt x="604323" y="920909"/>
                  </a:moveTo>
                  <a:lnTo>
                    <a:pt x="534924" y="909244"/>
                  </a:lnTo>
                  <a:lnTo>
                    <a:pt x="487003" y="888234"/>
                  </a:lnTo>
                  <a:lnTo>
                    <a:pt x="442122" y="861410"/>
                  </a:lnTo>
                  <a:lnTo>
                    <a:pt x="400800" y="829337"/>
                  </a:lnTo>
                  <a:lnTo>
                    <a:pt x="363555" y="792578"/>
                  </a:lnTo>
                  <a:lnTo>
                    <a:pt x="330907" y="751695"/>
                  </a:lnTo>
                  <a:lnTo>
                    <a:pt x="303373" y="707254"/>
                  </a:lnTo>
                  <a:lnTo>
                    <a:pt x="281857" y="658799"/>
                  </a:lnTo>
                  <a:lnTo>
                    <a:pt x="267260" y="608634"/>
                  </a:lnTo>
                  <a:lnTo>
                    <a:pt x="257727" y="557202"/>
                  </a:lnTo>
                  <a:lnTo>
                    <a:pt x="251400" y="504947"/>
                  </a:lnTo>
                  <a:lnTo>
                    <a:pt x="246425" y="452313"/>
                  </a:lnTo>
                  <a:lnTo>
                    <a:pt x="240945" y="399744"/>
                  </a:lnTo>
                  <a:lnTo>
                    <a:pt x="233103" y="347685"/>
                  </a:lnTo>
                  <a:lnTo>
                    <a:pt x="222522" y="301678"/>
                  </a:lnTo>
                  <a:lnTo>
                    <a:pt x="207966" y="256145"/>
                  </a:lnTo>
                  <a:lnTo>
                    <a:pt x="189497" y="211686"/>
                  </a:lnTo>
                  <a:lnTo>
                    <a:pt x="167177" y="168901"/>
                  </a:lnTo>
                  <a:lnTo>
                    <a:pt x="141069" y="128392"/>
                  </a:lnTo>
                  <a:lnTo>
                    <a:pt x="111235" y="90758"/>
                  </a:lnTo>
                  <a:lnTo>
                    <a:pt x="77737" y="56600"/>
                  </a:lnTo>
                  <a:lnTo>
                    <a:pt x="40638" y="26519"/>
                  </a:lnTo>
                  <a:lnTo>
                    <a:pt x="0" y="1114"/>
                  </a:lnTo>
                  <a:lnTo>
                    <a:pt x="840049" y="0"/>
                  </a:lnTo>
                  <a:lnTo>
                    <a:pt x="3260209" y="0"/>
                  </a:lnTo>
                  <a:lnTo>
                    <a:pt x="3271505" y="137"/>
                  </a:lnTo>
                  <a:lnTo>
                    <a:pt x="3316538" y="3458"/>
                  </a:lnTo>
                  <a:lnTo>
                    <a:pt x="3361030" y="11177"/>
                  </a:lnTo>
                  <a:lnTo>
                    <a:pt x="3404551" y="23219"/>
                  </a:lnTo>
                  <a:lnTo>
                    <a:pt x="3446682" y="39470"/>
                  </a:lnTo>
                  <a:lnTo>
                    <a:pt x="3487016" y="59773"/>
                  </a:lnTo>
                  <a:lnTo>
                    <a:pt x="3525166" y="83931"/>
                  </a:lnTo>
                  <a:lnTo>
                    <a:pt x="3560765" y="111713"/>
                  </a:lnTo>
                  <a:lnTo>
                    <a:pt x="3593469" y="142850"/>
                  </a:lnTo>
                  <a:lnTo>
                    <a:pt x="3622964" y="177043"/>
                  </a:lnTo>
                  <a:lnTo>
                    <a:pt x="3648964" y="213962"/>
                  </a:lnTo>
                  <a:lnTo>
                    <a:pt x="3671221" y="253253"/>
                  </a:lnTo>
                  <a:lnTo>
                    <a:pt x="3689519" y="294535"/>
                  </a:lnTo>
                  <a:lnTo>
                    <a:pt x="3703683" y="337413"/>
                  </a:lnTo>
                  <a:lnTo>
                    <a:pt x="3713574" y="381472"/>
                  </a:lnTo>
                  <a:lnTo>
                    <a:pt x="3719100" y="426289"/>
                  </a:lnTo>
                  <a:lnTo>
                    <a:pt x="3720345" y="460136"/>
                  </a:lnTo>
                  <a:lnTo>
                    <a:pt x="3717969" y="507182"/>
                  </a:lnTo>
                  <a:lnTo>
                    <a:pt x="3710997" y="552869"/>
                  </a:lnTo>
                  <a:lnTo>
                    <a:pt x="3699658" y="596966"/>
                  </a:lnTo>
                  <a:lnTo>
                    <a:pt x="3684185" y="639241"/>
                  </a:lnTo>
                  <a:lnTo>
                    <a:pt x="3664810" y="679464"/>
                  </a:lnTo>
                  <a:lnTo>
                    <a:pt x="3641762" y="717402"/>
                  </a:lnTo>
                  <a:lnTo>
                    <a:pt x="3615274" y="752825"/>
                  </a:lnTo>
                  <a:lnTo>
                    <a:pt x="3585576" y="785501"/>
                  </a:lnTo>
                  <a:lnTo>
                    <a:pt x="3552901" y="815199"/>
                  </a:lnTo>
                  <a:lnTo>
                    <a:pt x="3517480" y="841688"/>
                  </a:lnTo>
                  <a:lnTo>
                    <a:pt x="3479543" y="864736"/>
                  </a:lnTo>
                  <a:lnTo>
                    <a:pt x="3439323" y="884112"/>
                  </a:lnTo>
                  <a:lnTo>
                    <a:pt x="3397050" y="899585"/>
                  </a:lnTo>
                  <a:lnTo>
                    <a:pt x="3352955" y="910924"/>
                  </a:lnTo>
                  <a:lnTo>
                    <a:pt x="3307271" y="917896"/>
                  </a:lnTo>
                  <a:lnTo>
                    <a:pt x="3260229" y="920272"/>
                  </a:lnTo>
                  <a:lnTo>
                    <a:pt x="676021" y="920272"/>
                  </a:lnTo>
                  <a:lnTo>
                    <a:pt x="639955" y="920856"/>
                  </a:lnTo>
                  <a:lnTo>
                    <a:pt x="604323" y="920909"/>
                  </a:lnTo>
                  <a:close/>
                </a:path>
              </a:pathLst>
            </a:custGeom>
            <a:solidFill>
              <a:srgbClr val="252F3C"/>
            </a:solidFill>
          </p:spPr>
          <p:txBody>
            <a:bodyPr wrap="square" lIns="0" tIns="0" rIns="0" bIns="0" rtlCol="0"/>
            <a:lstStyle/>
            <a:p>
              <a:endParaRPr/>
            </a:p>
          </p:txBody>
        </p:sp>
        <p:pic>
          <p:nvPicPr>
            <p:cNvPr id="28" name="object 28"/>
            <p:cNvPicPr/>
            <p:nvPr/>
          </p:nvPicPr>
          <p:blipFill>
            <a:blip r:embed="rId3" cstate="print"/>
            <a:stretch>
              <a:fillRect/>
            </a:stretch>
          </p:blipFill>
          <p:spPr>
            <a:xfrm>
              <a:off x="11061558" y="4835876"/>
              <a:ext cx="228167" cy="228166"/>
            </a:xfrm>
            <a:prstGeom prst="rect">
              <a:avLst/>
            </a:prstGeom>
          </p:spPr>
        </p:pic>
        <p:sp>
          <p:nvSpPr>
            <p:cNvPr id="29" name="object 29"/>
            <p:cNvSpPr/>
            <p:nvPr/>
          </p:nvSpPr>
          <p:spPr>
            <a:xfrm>
              <a:off x="13536794" y="4948841"/>
              <a:ext cx="4001770" cy="913130"/>
            </a:xfrm>
            <a:custGeom>
              <a:avLst/>
              <a:gdLst/>
              <a:ahLst/>
              <a:cxnLst/>
              <a:rect l="l" t="t" r="r" b="b"/>
              <a:pathLst>
                <a:path w="4001769" h="913129">
                  <a:moveTo>
                    <a:pt x="3545241" y="912752"/>
                  </a:moveTo>
                  <a:lnTo>
                    <a:pt x="456375" y="912752"/>
                  </a:lnTo>
                  <a:lnTo>
                    <a:pt x="404880" y="909839"/>
                  </a:lnTo>
                  <a:lnTo>
                    <a:pt x="354437" y="901223"/>
                  </a:lnTo>
                  <a:lnTo>
                    <a:pt x="305496" y="887090"/>
                  </a:lnTo>
                  <a:lnTo>
                    <a:pt x="258501" y="867625"/>
                  </a:lnTo>
                  <a:lnTo>
                    <a:pt x="213901" y="843011"/>
                  </a:lnTo>
                  <a:lnTo>
                    <a:pt x="172141" y="813436"/>
                  </a:lnTo>
                  <a:lnTo>
                    <a:pt x="133668" y="779083"/>
                  </a:lnTo>
                  <a:lnTo>
                    <a:pt x="99315" y="740610"/>
                  </a:lnTo>
                  <a:lnTo>
                    <a:pt x="69739" y="698850"/>
                  </a:lnTo>
                  <a:lnTo>
                    <a:pt x="45126" y="654249"/>
                  </a:lnTo>
                  <a:lnTo>
                    <a:pt x="25660" y="607255"/>
                  </a:lnTo>
                  <a:lnTo>
                    <a:pt x="11527" y="558313"/>
                  </a:lnTo>
                  <a:lnTo>
                    <a:pt x="2911" y="507871"/>
                  </a:lnTo>
                  <a:lnTo>
                    <a:pt x="0" y="456395"/>
                  </a:lnTo>
                  <a:lnTo>
                    <a:pt x="2911" y="404880"/>
                  </a:lnTo>
                  <a:lnTo>
                    <a:pt x="11527" y="354438"/>
                  </a:lnTo>
                  <a:lnTo>
                    <a:pt x="25660" y="305497"/>
                  </a:lnTo>
                  <a:lnTo>
                    <a:pt x="45126" y="258502"/>
                  </a:lnTo>
                  <a:lnTo>
                    <a:pt x="69739" y="213902"/>
                  </a:lnTo>
                  <a:lnTo>
                    <a:pt x="99315" y="172142"/>
                  </a:lnTo>
                  <a:lnTo>
                    <a:pt x="133668" y="133669"/>
                  </a:lnTo>
                  <a:lnTo>
                    <a:pt x="172141" y="99316"/>
                  </a:lnTo>
                  <a:lnTo>
                    <a:pt x="213901" y="69740"/>
                  </a:lnTo>
                  <a:lnTo>
                    <a:pt x="258501" y="45127"/>
                  </a:lnTo>
                  <a:lnTo>
                    <a:pt x="305496" y="25661"/>
                  </a:lnTo>
                  <a:lnTo>
                    <a:pt x="354437" y="11528"/>
                  </a:lnTo>
                  <a:lnTo>
                    <a:pt x="404880" y="2912"/>
                  </a:lnTo>
                  <a:lnTo>
                    <a:pt x="456375" y="0"/>
                  </a:lnTo>
                  <a:lnTo>
                    <a:pt x="3545241" y="0"/>
                  </a:lnTo>
                  <a:lnTo>
                    <a:pt x="3596736" y="2912"/>
                  </a:lnTo>
                  <a:lnTo>
                    <a:pt x="3647178" y="11528"/>
                  </a:lnTo>
                  <a:lnTo>
                    <a:pt x="3696119" y="25661"/>
                  </a:lnTo>
                  <a:lnTo>
                    <a:pt x="3743113" y="45127"/>
                  </a:lnTo>
                  <a:lnTo>
                    <a:pt x="3787714" y="69740"/>
                  </a:lnTo>
                  <a:lnTo>
                    <a:pt x="3829474" y="99316"/>
                  </a:lnTo>
                  <a:lnTo>
                    <a:pt x="3867946" y="133669"/>
                  </a:lnTo>
                  <a:lnTo>
                    <a:pt x="3902300" y="172142"/>
                  </a:lnTo>
                  <a:lnTo>
                    <a:pt x="3931876" y="213902"/>
                  </a:lnTo>
                  <a:lnTo>
                    <a:pt x="3956489" y="258502"/>
                  </a:lnTo>
                  <a:lnTo>
                    <a:pt x="3975955" y="305497"/>
                  </a:lnTo>
                  <a:lnTo>
                    <a:pt x="3990088" y="354438"/>
                  </a:lnTo>
                  <a:lnTo>
                    <a:pt x="3998703" y="404880"/>
                  </a:lnTo>
                  <a:lnTo>
                    <a:pt x="4001615" y="456357"/>
                  </a:lnTo>
                  <a:lnTo>
                    <a:pt x="3998703" y="507871"/>
                  </a:lnTo>
                  <a:lnTo>
                    <a:pt x="3990088" y="558313"/>
                  </a:lnTo>
                  <a:lnTo>
                    <a:pt x="3975955" y="607255"/>
                  </a:lnTo>
                  <a:lnTo>
                    <a:pt x="3956489" y="654249"/>
                  </a:lnTo>
                  <a:lnTo>
                    <a:pt x="3931876" y="698850"/>
                  </a:lnTo>
                  <a:lnTo>
                    <a:pt x="3902300" y="740610"/>
                  </a:lnTo>
                  <a:lnTo>
                    <a:pt x="3867946" y="779083"/>
                  </a:lnTo>
                  <a:lnTo>
                    <a:pt x="3829474" y="813436"/>
                  </a:lnTo>
                  <a:lnTo>
                    <a:pt x="3787714" y="843011"/>
                  </a:lnTo>
                  <a:lnTo>
                    <a:pt x="3743113" y="867625"/>
                  </a:lnTo>
                  <a:lnTo>
                    <a:pt x="3696119" y="887090"/>
                  </a:lnTo>
                  <a:lnTo>
                    <a:pt x="3647178" y="901223"/>
                  </a:lnTo>
                  <a:lnTo>
                    <a:pt x="3596736" y="909839"/>
                  </a:lnTo>
                  <a:lnTo>
                    <a:pt x="3545241" y="912752"/>
                  </a:lnTo>
                  <a:close/>
                </a:path>
              </a:pathLst>
            </a:custGeom>
            <a:solidFill>
              <a:srgbClr val="252F3C"/>
            </a:solidFill>
          </p:spPr>
          <p:txBody>
            <a:bodyPr wrap="square" lIns="0" tIns="0" rIns="0" bIns="0" rtlCol="0"/>
            <a:lstStyle/>
            <a:p>
              <a:endParaRPr/>
            </a:p>
          </p:txBody>
        </p:sp>
      </p:grpSp>
      <p:sp>
        <p:nvSpPr>
          <p:cNvPr id="30" name="object 30"/>
          <p:cNvSpPr txBox="1"/>
          <p:nvPr/>
        </p:nvSpPr>
        <p:spPr>
          <a:xfrm>
            <a:off x="10073076" y="5130523"/>
            <a:ext cx="589280" cy="577215"/>
          </a:xfrm>
          <a:prstGeom prst="rect">
            <a:avLst/>
          </a:prstGeom>
        </p:spPr>
        <p:txBody>
          <a:bodyPr vert="horz" wrap="square" lIns="0" tIns="14604" rIns="0" bIns="0" rtlCol="0">
            <a:spAutoFit/>
          </a:bodyPr>
          <a:lstStyle/>
          <a:p>
            <a:pPr marL="12700">
              <a:lnSpc>
                <a:spcPct val="100000"/>
              </a:lnSpc>
              <a:spcBef>
                <a:spcPts val="114"/>
              </a:spcBef>
            </a:pPr>
            <a:r>
              <a:rPr sz="3600" b="1" spc="65" dirty="0">
                <a:latin typeface="Trebuchet MS"/>
                <a:cs typeface="Trebuchet MS"/>
              </a:rPr>
              <a:t>03</a:t>
            </a:r>
            <a:endParaRPr sz="3600">
              <a:latin typeface="Trebuchet MS"/>
              <a:cs typeface="Trebuchet MS"/>
            </a:endParaRPr>
          </a:p>
        </p:txBody>
      </p:sp>
      <p:sp>
        <p:nvSpPr>
          <p:cNvPr id="31" name="object 31"/>
          <p:cNvSpPr txBox="1"/>
          <p:nvPr/>
        </p:nvSpPr>
        <p:spPr>
          <a:xfrm>
            <a:off x="12681302" y="5097423"/>
            <a:ext cx="3469640" cy="391795"/>
          </a:xfrm>
          <a:prstGeom prst="rect">
            <a:avLst/>
          </a:prstGeom>
        </p:spPr>
        <p:txBody>
          <a:bodyPr vert="horz" wrap="square" lIns="0" tIns="12700" rIns="0" bIns="0" rtlCol="0">
            <a:spAutoFit/>
          </a:bodyPr>
          <a:lstStyle/>
          <a:p>
            <a:pPr marL="12700">
              <a:lnSpc>
                <a:spcPct val="100000"/>
              </a:lnSpc>
              <a:spcBef>
                <a:spcPts val="100"/>
              </a:spcBef>
            </a:pPr>
            <a:r>
              <a:rPr sz="2400" b="1" spc="65" dirty="0">
                <a:solidFill>
                  <a:srgbClr val="FFFFFF"/>
                </a:solidFill>
                <a:latin typeface="Trebuchet MS"/>
                <a:cs typeface="Trebuchet MS"/>
              </a:rPr>
              <a:t>Rehabilitating</a:t>
            </a:r>
            <a:r>
              <a:rPr sz="2400" b="1" spc="-350" dirty="0">
                <a:solidFill>
                  <a:srgbClr val="FFFFFF"/>
                </a:solidFill>
                <a:latin typeface="Trebuchet MS"/>
                <a:cs typeface="Trebuchet MS"/>
              </a:rPr>
              <a:t> </a:t>
            </a:r>
            <a:r>
              <a:rPr sz="2400" b="1" spc="50" dirty="0">
                <a:solidFill>
                  <a:srgbClr val="FFFFFF"/>
                </a:solidFill>
                <a:latin typeface="Trebuchet MS"/>
                <a:cs typeface="Trebuchet MS"/>
              </a:rPr>
              <a:t>Children</a:t>
            </a:r>
            <a:endParaRPr sz="2400">
              <a:latin typeface="Trebuchet MS"/>
              <a:cs typeface="Trebuchet MS"/>
            </a:endParaRPr>
          </a:p>
        </p:txBody>
      </p:sp>
      <p:grpSp>
        <p:nvGrpSpPr>
          <p:cNvPr id="32" name="object 32"/>
          <p:cNvGrpSpPr/>
          <p:nvPr/>
        </p:nvGrpSpPr>
        <p:grpSpPr>
          <a:xfrm>
            <a:off x="9849518" y="6541538"/>
            <a:ext cx="7689215" cy="1210310"/>
            <a:chOff x="9849518" y="6541538"/>
            <a:chExt cx="7689215" cy="1210310"/>
          </a:xfrm>
        </p:grpSpPr>
        <p:sp>
          <p:nvSpPr>
            <p:cNvPr id="33" name="object 33"/>
            <p:cNvSpPr/>
            <p:nvPr/>
          </p:nvSpPr>
          <p:spPr>
            <a:xfrm>
              <a:off x="9849518" y="6619031"/>
              <a:ext cx="1496060" cy="1132840"/>
            </a:xfrm>
            <a:custGeom>
              <a:avLst/>
              <a:gdLst/>
              <a:ahLst/>
              <a:cxnLst/>
              <a:rect l="l" t="t" r="r" b="b"/>
              <a:pathLst>
                <a:path w="1496059" h="1132840">
                  <a:moveTo>
                    <a:pt x="976374" y="1132383"/>
                  </a:moveTo>
                  <a:lnTo>
                    <a:pt x="924377" y="1132002"/>
                  </a:lnTo>
                  <a:lnTo>
                    <a:pt x="872445" y="1130862"/>
                  </a:lnTo>
                  <a:lnTo>
                    <a:pt x="820594" y="1128839"/>
                  </a:lnTo>
                  <a:lnTo>
                    <a:pt x="768844" y="1125808"/>
                  </a:lnTo>
                  <a:lnTo>
                    <a:pt x="717211" y="1121642"/>
                  </a:lnTo>
                  <a:lnTo>
                    <a:pt x="665714" y="1116216"/>
                  </a:lnTo>
                  <a:lnTo>
                    <a:pt x="614371" y="1109405"/>
                  </a:lnTo>
                  <a:lnTo>
                    <a:pt x="562693" y="1101347"/>
                  </a:lnTo>
                  <a:lnTo>
                    <a:pt x="511308" y="1091967"/>
                  </a:lnTo>
                  <a:lnTo>
                    <a:pt x="460512" y="1080660"/>
                  </a:lnTo>
                  <a:lnTo>
                    <a:pt x="410604" y="1066821"/>
                  </a:lnTo>
                  <a:lnTo>
                    <a:pt x="361880" y="1049844"/>
                  </a:lnTo>
                  <a:lnTo>
                    <a:pt x="314640" y="1029126"/>
                  </a:lnTo>
                  <a:lnTo>
                    <a:pt x="269180" y="1004060"/>
                  </a:lnTo>
                  <a:lnTo>
                    <a:pt x="225798" y="974042"/>
                  </a:lnTo>
                  <a:lnTo>
                    <a:pt x="186292" y="940723"/>
                  </a:lnTo>
                  <a:lnTo>
                    <a:pt x="149877" y="904346"/>
                  </a:lnTo>
                  <a:lnTo>
                    <a:pt x="116803" y="865161"/>
                  </a:lnTo>
                  <a:lnTo>
                    <a:pt x="87324" y="823421"/>
                  </a:lnTo>
                  <a:lnTo>
                    <a:pt x="61689" y="779377"/>
                  </a:lnTo>
                  <a:lnTo>
                    <a:pt x="40152" y="733281"/>
                  </a:lnTo>
                  <a:lnTo>
                    <a:pt x="22962" y="685385"/>
                  </a:lnTo>
                  <a:lnTo>
                    <a:pt x="10373" y="635941"/>
                  </a:lnTo>
                  <a:lnTo>
                    <a:pt x="2635" y="585200"/>
                  </a:lnTo>
                  <a:lnTo>
                    <a:pt x="0" y="533414"/>
                  </a:lnTo>
                  <a:lnTo>
                    <a:pt x="362" y="513765"/>
                  </a:lnTo>
                  <a:lnTo>
                    <a:pt x="3251" y="474628"/>
                  </a:lnTo>
                  <a:lnTo>
                    <a:pt x="9020" y="435757"/>
                  </a:lnTo>
                  <a:lnTo>
                    <a:pt x="17620" y="397468"/>
                  </a:lnTo>
                  <a:lnTo>
                    <a:pt x="29030" y="359863"/>
                  </a:lnTo>
                  <a:lnTo>
                    <a:pt x="43155" y="323250"/>
                  </a:lnTo>
                  <a:lnTo>
                    <a:pt x="59958" y="287727"/>
                  </a:lnTo>
                  <a:lnTo>
                    <a:pt x="79302" y="253582"/>
                  </a:lnTo>
                  <a:lnTo>
                    <a:pt x="101136" y="220909"/>
                  </a:lnTo>
                  <a:lnTo>
                    <a:pt x="125281" y="189972"/>
                  </a:lnTo>
                  <a:lnTo>
                    <a:pt x="151672" y="160856"/>
                  </a:lnTo>
                  <a:lnTo>
                    <a:pt x="180094" y="133796"/>
                  </a:lnTo>
                  <a:lnTo>
                    <a:pt x="210472" y="108867"/>
                  </a:lnTo>
                  <a:lnTo>
                    <a:pt x="242557" y="86270"/>
                  </a:lnTo>
                  <a:lnTo>
                    <a:pt x="276263" y="66068"/>
                  </a:lnTo>
                  <a:lnTo>
                    <a:pt x="311316" y="48423"/>
                  </a:lnTo>
                  <a:lnTo>
                    <a:pt x="347622" y="33385"/>
                  </a:lnTo>
                  <a:lnTo>
                    <a:pt x="384885" y="21075"/>
                  </a:lnTo>
                  <a:lnTo>
                    <a:pt x="423004" y="11526"/>
                  </a:lnTo>
                  <a:lnTo>
                    <a:pt x="461670" y="4816"/>
                  </a:lnTo>
                  <a:lnTo>
                    <a:pt x="500777" y="964"/>
                  </a:lnTo>
                  <a:lnTo>
                    <a:pt x="540009" y="0"/>
                  </a:lnTo>
                  <a:lnTo>
                    <a:pt x="559652" y="603"/>
                  </a:lnTo>
                  <a:lnTo>
                    <a:pt x="598777" y="3968"/>
                  </a:lnTo>
                  <a:lnTo>
                    <a:pt x="637549" y="10207"/>
                  </a:lnTo>
                  <a:lnTo>
                    <a:pt x="675757" y="19277"/>
                  </a:lnTo>
                  <a:lnTo>
                    <a:pt x="713194" y="31137"/>
                  </a:lnTo>
                  <a:lnTo>
                    <a:pt x="749658" y="45716"/>
                  </a:lnTo>
                  <a:lnTo>
                    <a:pt x="784949" y="62940"/>
                  </a:lnTo>
                  <a:lnTo>
                    <a:pt x="818880" y="82710"/>
                  </a:lnTo>
                  <a:lnTo>
                    <a:pt x="851262" y="104926"/>
                  </a:lnTo>
                  <a:lnTo>
                    <a:pt x="881925" y="129461"/>
                  </a:lnTo>
                  <a:lnTo>
                    <a:pt x="910697" y="156188"/>
                  </a:lnTo>
                  <a:lnTo>
                    <a:pt x="939283" y="187102"/>
                  </a:lnTo>
                  <a:lnTo>
                    <a:pt x="964108" y="216417"/>
                  </a:lnTo>
                  <a:lnTo>
                    <a:pt x="1004976" y="280635"/>
                  </a:lnTo>
                  <a:lnTo>
                    <a:pt x="1021018" y="315538"/>
                  </a:lnTo>
                  <a:lnTo>
                    <a:pt x="1037818" y="362653"/>
                  </a:lnTo>
                  <a:lnTo>
                    <a:pt x="1048885" y="402776"/>
                  </a:lnTo>
                  <a:lnTo>
                    <a:pt x="1056887" y="443567"/>
                  </a:lnTo>
                  <a:lnTo>
                    <a:pt x="1062264" y="486913"/>
                  </a:lnTo>
                  <a:lnTo>
                    <a:pt x="1063175" y="495030"/>
                  </a:lnTo>
                  <a:lnTo>
                    <a:pt x="1064238" y="503106"/>
                  </a:lnTo>
                  <a:lnTo>
                    <a:pt x="1065229" y="511183"/>
                  </a:lnTo>
                  <a:lnTo>
                    <a:pt x="1065927" y="519300"/>
                  </a:lnTo>
                  <a:lnTo>
                    <a:pt x="1070626" y="570146"/>
                  </a:lnTo>
                  <a:lnTo>
                    <a:pt x="1078660" y="620555"/>
                  </a:lnTo>
                  <a:lnTo>
                    <a:pt x="1089942" y="670338"/>
                  </a:lnTo>
                  <a:lnTo>
                    <a:pt x="1104384" y="719305"/>
                  </a:lnTo>
                  <a:lnTo>
                    <a:pt x="1121896" y="767266"/>
                  </a:lnTo>
                  <a:lnTo>
                    <a:pt x="1142391" y="814031"/>
                  </a:lnTo>
                  <a:lnTo>
                    <a:pt x="1165780" y="859411"/>
                  </a:lnTo>
                  <a:lnTo>
                    <a:pt x="1191974" y="903215"/>
                  </a:lnTo>
                  <a:lnTo>
                    <a:pt x="1216810" y="939606"/>
                  </a:lnTo>
                  <a:lnTo>
                    <a:pt x="1259427" y="989784"/>
                  </a:lnTo>
                  <a:lnTo>
                    <a:pt x="1293553" y="1023952"/>
                  </a:lnTo>
                  <a:lnTo>
                    <a:pt x="1328516" y="1053083"/>
                  </a:lnTo>
                  <a:lnTo>
                    <a:pt x="1365272" y="1077323"/>
                  </a:lnTo>
                  <a:lnTo>
                    <a:pt x="1404781" y="1096816"/>
                  </a:lnTo>
                  <a:lnTo>
                    <a:pt x="1447999" y="1111708"/>
                  </a:lnTo>
                  <a:lnTo>
                    <a:pt x="1495885" y="1122145"/>
                  </a:lnTo>
                  <a:lnTo>
                    <a:pt x="1444241" y="1122436"/>
                  </a:lnTo>
                  <a:lnTo>
                    <a:pt x="1392481" y="1123225"/>
                  </a:lnTo>
                  <a:lnTo>
                    <a:pt x="1340623" y="1124385"/>
                  </a:lnTo>
                  <a:lnTo>
                    <a:pt x="1288684" y="1125792"/>
                  </a:lnTo>
                  <a:lnTo>
                    <a:pt x="1184637" y="1128844"/>
                  </a:lnTo>
                  <a:lnTo>
                    <a:pt x="1132566" y="1130238"/>
                  </a:lnTo>
                  <a:lnTo>
                    <a:pt x="1080486" y="1131376"/>
                  </a:lnTo>
                  <a:lnTo>
                    <a:pt x="1028416" y="1132133"/>
                  </a:lnTo>
                  <a:lnTo>
                    <a:pt x="976374" y="1132383"/>
                  </a:lnTo>
                  <a:close/>
                </a:path>
              </a:pathLst>
            </a:custGeom>
            <a:solidFill>
              <a:srgbClr val="004AAC"/>
            </a:solidFill>
          </p:spPr>
          <p:txBody>
            <a:bodyPr wrap="square" lIns="0" tIns="0" rIns="0" bIns="0" rtlCol="0"/>
            <a:lstStyle/>
            <a:p>
              <a:endParaRPr/>
            </a:p>
          </p:txBody>
        </p:sp>
        <p:sp>
          <p:nvSpPr>
            <p:cNvPr id="34" name="object 34"/>
            <p:cNvSpPr/>
            <p:nvPr/>
          </p:nvSpPr>
          <p:spPr>
            <a:xfrm>
              <a:off x="10001344" y="6769188"/>
              <a:ext cx="742950" cy="742950"/>
            </a:xfrm>
            <a:custGeom>
              <a:avLst/>
              <a:gdLst/>
              <a:ahLst/>
              <a:cxnLst/>
              <a:rect l="l" t="t" r="r" b="b"/>
              <a:pathLst>
                <a:path w="742950" h="742950">
                  <a:moveTo>
                    <a:pt x="371274" y="742548"/>
                  </a:moveTo>
                  <a:lnTo>
                    <a:pt x="325823" y="739756"/>
                  </a:lnTo>
                  <a:lnTo>
                    <a:pt x="281061" y="731421"/>
                  </a:lnTo>
                  <a:lnTo>
                    <a:pt x="237656" y="717670"/>
                  </a:lnTo>
                  <a:lnTo>
                    <a:pt x="196256" y="698708"/>
                  </a:lnTo>
                  <a:lnTo>
                    <a:pt x="157489" y="674820"/>
                  </a:lnTo>
                  <a:lnTo>
                    <a:pt x="121941" y="646370"/>
                  </a:lnTo>
                  <a:lnTo>
                    <a:pt x="90143" y="613782"/>
                  </a:lnTo>
                  <a:lnTo>
                    <a:pt x="62570" y="577542"/>
                  </a:lnTo>
                  <a:lnTo>
                    <a:pt x="39641" y="538200"/>
                  </a:lnTo>
                  <a:lnTo>
                    <a:pt x="21702" y="496352"/>
                  </a:lnTo>
                  <a:lnTo>
                    <a:pt x="9021" y="452623"/>
                  </a:lnTo>
                  <a:lnTo>
                    <a:pt x="1787" y="407665"/>
                  </a:lnTo>
                  <a:lnTo>
                    <a:pt x="0" y="371274"/>
                  </a:lnTo>
                  <a:lnTo>
                    <a:pt x="111" y="362159"/>
                  </a:lnTo>
                  <a:lnTo>
                    <a:pt x="4018" y="316796"/>
                  </a:lnTo>
                  <a:lnTo>
                    <a:pt x="13448" y="272252"/>
                  </a:lnTo>
                  <a:lnTo>
                    <a:pt x="28261" y="229193"/>
                  </a:lnTo>
                  <a:lnTo>
                    <a:pt x="48234" y="188271"/>
                  </a:lnTo>
                  <a:lnTo>
                    <a:pt x="73063" y="150106"/>
                  </a:lnTo>
                  <a:lnTo>
                    <a:pt x="102377" y="115267"/>
                  </a:lnTo>
                  <a:lnTo>
                    <a:pt x="135740" y="84275"/>
                  </a:lnTo>
                  <a:lnTo>
                    <a:pt x="172645" y="57600"/>
                  </a:lnTo>
                  <a:lnTo>
                    <a:pt x="212533" y="35645"/>
                  </a:lnTo>
                  <a:lnTo>
                    <a:pt x="254809" y="18739"/>
                  </a:lnTo>
                  <a:lnTo>
                    <a:pt x="298842" y="7133"/>
                  </a:lnTo>
                  <a:lnTo>
                    <a:pt x="343964" y="1005"/>
                  </a:lnTo>
                  <a:lnTo>
                    <a:pt x="371274" y="0"/>
                  </a:lnTo>
                  <a:lnTo>
                    <a:pt x="380388" y="111"/>
                  </a:lnTo>
                  <a:lnTo>
                    <a:pt x="425751" y="4018"/>
                  </a:lnTo>
                  <a:lnTo>
                    <a:pt x="470294" y="13448"/>
                  </a:lnTo>
                  <a:lnTo>
                    <a:pt x="513354" y="28261"/>
                  </a:lnTo>
                  <a:lnTo>
                    <a:pt x="554276" y="48234"/>
                  </a:lnTo>
                  <a:lnTo>
                    <a:pt x="592441" y="73063"/>
                  </a:lnTo>
                  <a:lnTo>
                    <a:pt x="627280" y="102377"/>
                  </a:lnTo>
                  <a:lnTo>
                    <a:pt x="658272" y="135740"/>
                  </a:lnTo>
                  <a:lnTo>
                    <a:pt x="684947" y="172645"/>
                  </a:lnTo>
                  <a:lnTo>
                    <a:pt x="706901" y="212533"/>
                  </a:lnTo>
                  <a:lnTo>
                    <a:pt x="723808" y="254809"/>
                  </a:lnTo>
                  <a:lnTo>
                    <a:pt x="735414" y="298841"/>
                  </a:lnTo>
                  <a:lnTo>
                    <a:pt x="741542" y="343964"/>
                  </a:lnTo>
                  <a:lnTo>
                    <a:pt x="742548" y="371274"/>
                  </a:lnTo>
                  <a:lnTo>
                    <a:pt x="742436" y="380388"/>
                  </a:lnTo>
                  <a:lnTo>
                    <a:pt x="738530" y="425751"/>
                  </a:lnTo>
                  <a:lnTo>
                    <a:pt x="729100" y="470294"/>
                  </a:lnTo>
                  <a:lnTo>
                    <a:pt x="714286" y="513354"/>
                  </a:lnTo>
                  <a:lnTo>
                    <a:pt x="694313" y="554276"/>
                  </a:lnTo>
                  <a:lnTo>
                    <a:pt x="669484" y="592441"/>
                  </a:lnTo>
                  <a:lnTo>
                    <a:pt x="640170" y="627280"/>
                  </a:lnTo>
                  <a:lnTo>
                    <a:pt x="606807" y="658272"/>
                  </a:lnTo>
                  <a:lnTo>
                    <a:pt x="569902" y="684947"/>
                  </a:lnTo>
                  <a:lnTo>
                    <a:pt x="530014" y="706901"/>
                  </a:lnTo>
                  <a:lnTo>
                    <a:pt x="487738" y="723808"/>
                  </a:lnTo>
                  <a:lnTo>
                    <a:pt x="443705" y="735413"/>
                  </a:lnTo>
                  <a:lnTo>
                    <a:pt x="398584" y="741542"/>
                  </a:lnTo>
                  <a:lnTo>
                    <a:pt x="371274" y="742548"/>
                  </a:lnTo>
                  <a:close/>
                </a:path>
              </a:pathLst>
            </a:custGeom>
            <a:solidFill>
              <a:srgbClr val="FFFFFF"/>
            </a:solidFill>
          </p:spPr>
          <p:txBody>
            <a:bodyPr wrap="square" lIns="0" tIns="0" rIns="0" bIns="0" rtlCol="0"/>
            <a:lstStyle/>
            <a:p>
              <a:endParaRPr/>
            </a:p>
          </p:txBody>
        </p:sp>
        <p:sp>
          <p:nvSpPr>
            <p:cNvPr id="35" name="object 35"/>
            <p:cNvSpPr/>
            <p:nvPr/>
          </p:nvSpPr>
          <p:spPr>
            <a:xfrm>
              <a:off x="10764475" y="6648356"/>
              <a:ext cx="3720465" cy="921385"/>
            </a:xfrm>
            <a:custGeom>
              <a:avLst/>
              <a:gdLst/>
              <a:ahLst/>
              <a:cxnLst/>
              <a:rect l="l" t="t" r="r" b="b"/>
              <a:pathLst>
                <a:path w="3720465" h="921384">
                  <a:moveTo>
                    <a:pt x="604323" y="920909"/>
                  </a:moveTo>
                  <a:lnTo>
                    <a:pt x="534924" y="909244"/>
                  </a:lnTo>
                  <a:lnTo>
                    <a:pt x="487003" y="888234"/>
                  </a:lnTo>
                  <a:lnTo>
                    <a:pt x="442122" y="861410"/>
                  </a:lnTo>
                  <a:lnTo>
                    <a:pt x="400800" y="829337"/>
                  </a:lnTo>
                  <a:lnTo>
                    <a:pt x="363555" y="792578"/>
                  </a:lnTo>
                  <a:lnTo>
                    <a:pt x="330907" y="751695"/>
                  </a:lnTo>
                  <a:lnTo>
                    <a:pt x="303373" y="707254"/>
                  </a:lnTo>
                  <a:lnTo>
                    <a:pt x="281857" y="658799"/>
                  </a:lnTo>
                  <a:lnTo>
                    <a:pt x="267260" y="608634"/>
                  </a:lnTo>
                  <a:lnTo>
                    <a:pt x="257727" y="557202"/>
                  </a:lnTo>
                  <a:lnTo>
                    <a:pt x="251400" y="504947"/>
                  </a:lnTo>
                  <a:lnTo>
                    <a:pt x="246425" y="452313"/>
                  </a:lnTo>
                  <a:lnTo>
                    <a:pt x="240945" y="399744"/>
                  </a:lnTo>
                  <a:lnTo>
                    <a:pt x="233103" y="347685"/>
                  </a:lnTo>
                  <a:lnTo>
                    <a:pt x="222522" y="301678"/>
                  </a:lnTo>
                  <a:lnTo>
                    <a:pt x="207966" y="256145"/>
                  </a:lnTo>
                  <a:lnTo>
                    <a:pt x="189497" y="211686"/>
                  </a:lnTo>
                  <a:lnTo>
                    <a:pt x="167177" y="168901"/>
                  </a:lnTo>
                  <a:lnTo>
                    <a:pt x="141069" y="128392"/>
                  </a:lnTo>
                  <a:lnTo>
                    <a:pt x="111235" y="90758"/>
                  </a:lnTo>
                  <a:lnTo>
                    <a:pt x="77737" y="56600"/>
                  </a:lnTo>
                  <a:lnTo>
                    <a:pt x="40638" y="26519"/>
                  </a:lnTo>
                  <a:lnTo>
                    <a:pt x="0" y="1114"/>
                  </a:lnTo>
                  <a:lnTo>
                    <a:pt x="840049" y="0"/>
                  </a:lnTo>
                  <a:lnTo>
                    <a:pt x="3260209" y="0"/>
                  </a:lnTo>
                  <a:lnTo>
                    <a:pt x="3271505" y="137"/>
                  </a:lnTo>
                  <a:lnTo>
                    <a:pt x="3316538" y="3458"/>
                  </a:lnTo>
                  <a:lnTo>
                    <a:pt x="3361030" y="11177"/>
                  </a:lnTo>
                  <a:lnTo>
                    <a:pt x="3404551" y="23219"/>
                  </a:lnTo>
                  <a:lnTo>
                    <a:pt x="3446682" y="39470"/>
                  </a:lnTo>
                  <a:lnTo>
                    <a:pt x="3487016" y="59773"/>
                  </a:lnTo>
                  <a:lnTo>
                    <a:pt x="3525166" y="83931"/>
                  </a:lnTo>
                  <a:lnTo>
                    <a:pt x="3560765" y="111713"/>
                  </a:lnTo>
                  <a:lnTo>
                    <a:pt x="3593469" y="142850"/>
                  </a:lnTo>
                  <a:lnTo>
                    <a:pt x="3622964" y="177043"/>
                  </a:lnTo>
                  <a:lnTo>
                    <a:pt x="3648964" y="213962"/>
                  </a:lnTo>
                  <a:lnTo>
                    <a:pt x="3671221" y="253253"/>
                  </a:lnTo>
                  <a:lnTo>
                    <a:pt x="3689519" y="294535"/>
                  </a:lnTo>
                  <a:lnTo>
                    <a:pt x="3703683" y="337413"/>
                  </a:lnTo>
                  <a:lnTo>
                    <a:pt x="3713574" y="381472"/>
                  </a:lnTo>
                  <a:lnTo>
                    <a:pt x="3719100" y="426289"/>
                  </a:lnTo>
                  <a:lnTo>
                    <a:pt x="3720345" y="460136"/>
                  </a:lnTo>
                  <a:lnTo>
                    <a:pt x="3717969" y="507182"/>
                  </a:lnTo>
                  <a:lnTo>
                    <a:pt x="3710997" y="552869"/>
                  </a:lnTo>
                  <a:lnTo>
                    <a:pt x="3699658" y="596966"/>
                  </a:lnTo>
                  <a:lnTo>
                    <a:pt x="3684185" y="639241"/>
                  </a:lnTo>
                  <a:lnTo>
                    <a:pt x="3664810" y="679464"/>
                  </a:lnTo>
                  <a:lnTo>
                    <a:pt x="3641762" y="717402"/>
                  </a:lnTo>
                  <a:lnTo>
                    <a:pt x="3615274" y="752825"/>
                  </a:lnTo>
                  <a:lnTo>
                    <a:pt x="3585576" y="785501"/>
                  </a:lnTo>
                  <a:lnTo>
                    <a:pt x="3552901" y="815199"/>
                  </a:lnTo>
                  <a:lnTo>
                    <a:pt x="3517480" y="841688"/>
                  </a:lnTo>
                  <a:lnTo>
                    <a:pt x="3479543" y="864736"/>
                  </a:lnTo>
                  <a:lnTo>
                    <a:pt x="3439323" y="884112"/>
                  </a:lnTo>
                  <a:lnTo>
                    <a:pt x="3397050" y="899585"/>
                  </a:lnTo>
                  <a:lnTo>
                    <a:pt x="3352955" y="910924"/>
                  </a:lnTo>
                  <a:lnTo>
                    <a:pt x="3307271" y="917896"/>
                  </a:lnTo>
                  <a:lnTo>
                    <a:pt x="3260229" y="920272"/>
                  </a:lnTo>
                  <a:lnTo>
                    <a:pt x="676021" y="920272"/>
                  </a:lnTo>
                  <a:lnTo>
                    <a:pt x="639955" y="920856"/>
                  </a:lnTo>
                  <a:lnTo>
                    <a:pt x="604323" y="920909"/>
                  </a:lnTo>
                  <a:close/>
                </a:path>
              </a:pathLst>
            </a:custGeom>
            <a:solidFill>
              <a:srgbClr val="252F3C"/>
            </a:solidFill>
          </p:spPr>
          <p:txBody>
            <a:bodyPr wrap="square" lIns="0" tIns="0" rIns="0" bIns="0" rtlCol="0"/>
            <a:lstStyle/>
            <a:p>
              <a:endParaRPr/>
            </a:p>
          </p:txBody>
        </p:sp>
        <p:pic>
          <p:nvPicPr>
            <p:cNvPr id="36" name="object 36"/>
            <p:cNvPicPr/>
            <p:nvPr/>
          </p:nvPicPr>
          <p:blipFill>
            <a:blip r:embed="rId3" cstate="print"/>
            <a:stretch>
              <a:fillRect/>
            </a:stretch>
          </p:blipFill>
          <p:spPr>
            <a:xfrm>
              <a:off x="11061558" y="6541538"/>
              <a:ext cx="228167" cy="228166"/>
            </a:xfrm>
            <a:prstGeom prst="rect">
              <a:avLst/>
            </a:prstGeom>
          </p:spPr>
        </p:pic>
        <p:sp>
          <p:nvSpPr>
            <p:cNvPr id="37" name="object 37"/>
            <p:cNvSpPr/>
            <p:nvPr/>
          </p:nvSpPr>
          <p:spPr>
            <a:xfrm>
              <a:off x="13536794" y="6654504"/>
              <a:ext cx="4001770" cy="913130"/>
            </a:xfrm>
            <a:custGeom>
              <a:avLst/>
              <a:gdLst/>
              <a:ahLst/>
              <a:cxnLst/>
              <a:rect l="l" t="t" r="r" b="b"/>
              <a:pathLst>
                <a:path w="4001769" h="913129">
                  <a:moveTo>
                    <a:pt x="3545242" y="912752"/>
                  </a:moveTo>
                  <a:lnTo>
                    <a:pt x="456374" y="912752"/>
                  </a:lnTo>
                  <a:lnTo>
                    <a:pt x="404880" y="909839"/>
                  </a:lnTo>
                  <a:lnTo>
                    <a:pt x="354437" y="901224"/>
                  </a:lnTo>
                  <a:lnTo>
                    <a:pt x="305496" y="887091"/>
                  </a:lnTo>
                  <a:lnTo>
                    <a:pt x="258501" y="867625"/>
                  </a:lnTo>
                  <a:lnTo>
                    <a:pt x="213901" y="843012"/>
                  </a:lnTo>
                  <a:lnTo>
                    <a:pt x="172141" y="813436"/>
                  </a:lnTo>
                  <a:lnTo>
                    <a:pt x="133668" y="779083"/>
                  </a:lnTo>
                  <a:lnTo>
                    <a:pt x="99315" y="740610"/>
                  </a:lnTo>
                  <a:lnTo>
                    <a:pt x="69739" y="698850"/>
                  </a:lnTo>
                  <a:lnTo>
                    <a:pt x="45126" y="654250"/>
                  </a:lnTo>
                  <a:lnTo>
                    <a:pt x="25660" y="607255"/>
                  </a:lnTo>
                  <a:lnTo>
                    <a:pt x="11527" y="558314"/>
                  </a:lnTo>
                  <a:lnTo>
                    <a:pt x="2911" y="507872"/>
                  </a:lnTo>
                  <a:lnTo>
                    <a:pt x="0" y="456357"/>
                  </a:lnTo>
                  <a:lnTo>
                    <a:pt x="2911" y="404880"/>
                  </a:lnTo>
                  <a:lnTo>
                    <a:pt x="11527" y="354438"/>
                  </a:lnTo>
                  <a:lnTo>
                    <a:pt x="25660" y="305497"/>
                  </a:lnTo>
                  <a:lnTo>
                    <a:pt x="45126" y="258502"/>
                  </a:lnTo>
                  <a:lnTo>
                    <a:pt x="69739" y="213902"/>
                  </a:lnTo>
                  <a:lnTo>
                    <a:pt x="99315" y="172142"/>
                  </a:lnTo>
                  <a:lnTo>
                    <a:pt x="133668" y="133669"/>
                  </a:lnTo>
                  <a:lnTo>
                    <a:pt x="172141" y="99316"/>
                  </a:lnTo>
                  <a:lnTo>
                    <a:pt x="213901" y="69740"/>
                  </a:lnTo>
                  <a:lnTo>
                    <a:pt x="258501" y="45127"/>
                  </a:lnTo>
                  <a:lnTo>
                    <a:pt x="305496" y="25661"/>
                  </a:lnTo>
                  <a:lnTo>
                    <a:pt x="354437" y="11528"/>
                  </a:lnTo>
                  <a:lnTo>
                    <a:pt x="404880" y="2913"/>
                  </a:lnTo>
                  <a:lnTo>
                    <a:pt x="456375" y="0"/>
                  </a:lnTo>
                  <a:lnTo>
                    <a:pt x="3545241" y="0"/>
                  </a:lnTo>
                  <a:lnTo>
                    <a:pt x="3596736" y="2913"/>
                  </a:lnTo>
                  <a:lnTo>
                    <a:pt x="3647178" y="11528"/>
                  </a:lnTo>
                  <a:lnTo>
                    <a:pt x="3696119" y="25661"/>
                  </a:lnTo>
                  <a:lnTo>
                    <a:pt x="3743113" y="45127"/>
                  </a:lnTo>
                  <a:lnTo>
                    <a:pt x="3787714" y="69740"/>
                  </a:lnTo>
                  <a:lnTo>
                    <a:pt x="3829474" y="99316"/>
                  </a:lnTo>
                  <a:lnTo>
                    <a:pt x="3867946" y="133669"/>
                  </a:lnTo>
                  <a:lnTo>
                    <a:pt x="3902300" y="172142"/>
                  </a:lnTo>
                  <a:lnTo>
                    <a:pt x="3931876" y="213902"/>
                  </a:lnTo>
                  <a:lnTo>
                    <a:pt x="3956489" y="258502"/>
                  </a:lnTo>
                  <a:lnTo>
                    <a:pt x="3975955" y="305497"/>
                  </a:lnTo>
                  <a:lnTo>
                    <a:pt x="3990088" y="354438"/>
                  </a:lnTo>
                  <a:lnTo>
                    <a:pt x="3998703" y="404880"/>
                  </a:lnTo>
                  <a:lnTo>
                    <a:pt x="4001614" y="456376"/>
                  </a:lnTo>
                  <a:lnTo>
                    <a:pt x="3998703" y="507872"/>
                  </a:lnTo>
                  <a:lnTo>
                    <a:pt x="3990088" y="558314"/>
                  </a:lnTo>
                  <a:lnTo>
                    <a:pt x="3975955" y="607255"/>
                  </a:lnTo>
                  <a:lnTo>
                    <a:pt x="3956489" y="654250"/>
                  </a:lnTo>
                  <a:lnTo>
                    <a:pt x="3931876" y="698850"/>
                  </a:lnTo>
                  <a:lnTo>
                    <a:pt x="3902300" y="740610"/>
                  </a:lnTo>
                  <a:lnTo>
                    <a:pt x="3867946" y="779083"/>
                  </a:lnTo>
                  <a:lnTo>
                    <a:pt x="3829474" y="813436"/>
                  </a:lnTo>
                  <a:lnTo>
                    <a:pt x="3787714" y="843012"/>
                  </a:lnTo>
                  <a:lnTo>
                    <a:pt x="3743113" y="867625"/>
                  </a:lnTo>
                  <a:lnTo>
                    <a:pt x="3696119" y="887091"/>
                  </a:lnTo>
                  <a:lnTo>
                    <a:pt x="3647178" y="901224"/>
                  </a:lnTo>
                  <a:lnTo>
                    <a:pt x="3596736" y="909839"/>
                  </a:lnTo>
                  <a:lnTo>
                    <a:pt x="3545242" y="912752"/>
                  </a:lnTo>
                  <a:close/>
                </a:path>
              </a:pathLst>
            </a:custGeom>
            <a:solidFill>
              <a:srgbClr val="252F3C"/>
            </a:solidFill>
          </p:spPr>
          <p:txBody>
            <a:bodyPr wrap="square" lIns="0" tIns="0" rIns="0" bIns="0" rtlCol="0"/>
            <a:lstStyle/>
            <a:p>
              <a:endParaRPr/>
            </a:p>
          </p:txBody>
        </p:sp>
      </p:grpSp>
      <p:sp>
        <p:nvSpPr>
          <p:cNvPr id="38" name="object 38"/>
          <p:cNvSpPr txBox="1"/>
          <p:nvPr/>
        </p:nvSpPr>
        <p:spPr>
          <a:xfrm>
            <a:off x="10056582" y="6837540"/>
            <a:ext cx="622935" cy="577215"/>
          </a:xfrm>
          <a:prstGeom prst="rect">
            <a:avLst/>
          </a:prstGeom>
        </p:spPr>
        <p:txBody>
          <a:bodyPr vert="horz" wrap="square" lIns="0" tIns="14604" rIns="0" bIns="0" rtlCol="0">
            <a:spAutoFit/>
          </a:bodyPr>
          <a:lstStyle/>
          <a:p>
            <a:pPr marL="12700">
              <a:lnSpc>
                <a:spcPct val="100000"/>
              </a:lnSpc>
              <a:spcBef>
                <a:spcPts val="114"/>
              </a:spcBef>
            </a:pPr>
            <a:r>
              <a:rPr sz="3600" b="1" spc="200" dirty="0">
                <a:latin typeface="Trebuchet MS"/>
                <a:cs typeface="Trebuchet MS"/>
              </a:rPr>
              <a:t>04</a:t>
            </a:r>
            <a:endParaRPr sz="3600">
              <a:latin typeface="Trebuchet MS"/>
              <a:cs typeface="Trebuchet MS"/>
            </a:endParaRPr>
          </a:p>
        </p:txBody>
      </p:sp>
      <p:sp>
        <p:nvSpPr>
          <p:cNvPr id="39" name="object 39"/>
          <p:cNvSpPr txBox="1"/>
          <p:nvPr/>
        </p:nvSpPr>
        <p:spPr>
          <a:xfrm>
            <a:off x="11711786" y="6833358"/>
            <a:ext cx="5350510" cy="391795"/>
          </a:xfrm>
          <a:prstGeom prst="rect">
            <a:avLst/>
          </a:prstGeom>
        </p:spPr>
        <p:txBody>
          <a:bodyPr vert="horz" wrap="square" lIns="0" tIns="12700" rIns="0" bIns="0" rtlCol="0">
            <a:spAutoFit/>
          </a:bodyPr>
          <a:lstStyle/>
          <a:p>
            <a:pPr marL="12700">
              <a:lnSpc>
                <a:spcPct val="100000"/>
              </a:lnSpc>
              <a:spcBef>
                <a:spcPts val="100"/>
              </a:spcBef>
            </a:pPr>
            <a:r>
              <a:rPr sz="2400" b="1" spc="100" dirty="0">
                <a:solidFill>
                  <a:srgbClr val="FFFFFF"/>
                </a:solidFill>
                <a:latin typeface="Trebuchet MS"/>
                <a:cs typeface="Trebuchet MS"/>
              </a:rPr>
              <a:t>Empowering</a:t>
            </a:r>
            <a:r>
              <a:rPr sz="2400" b="1" spc="-345" dirty="0">
                <a:solidFill>
                  <a:srgbClr val="FFFFFF"/>
                </a:solidFill>
                <a:latin typeface="Trebuchet MS"/>
                <a:cs typeface="Trebuchet MS"/>
              </a:rPr>
              <a:t> </a:t>
            </a:r>
            <a:r>
              <a:rPr sz="2400" b="1" spc="204" dirty="0">
                <a:solidFill>
                  <a:srgbClr val="FFFFFF"/>
                </a:solidFill>
                <a:latin typeface="Trebuchet MS"/>
                <a:cs typeface="Trebuchet MS"/>
              </a:rPr>
              <a:t>and</a:t>
            </a:r>
            <a:r>
              <a:rPr sz="2400" b="1" spc="-345" dirty="0">
                <a:solidFill>
                  <a:srgbClr val="FFFFFF"/>
                </a:solidFill>
                <a:latin typeface="Trebuchet MS"/>
                <a:cs typeface="Trebuchet MS"/>
              </a:rPr>
              <a:t> </a:t>
            </a:r>
            <a:r>
              <a:rPr sz="2400" b="1" spc="70" dirty="0">
                <a:solidFill>
                  <a:srgbClr val="FFFFFF"/>
                </a:solidFill>
                <a:latin typeface="Trebuchet MS"/>
                <a:cs typeface="Trebuchet MS"/>
              </a:rPr>
              <a:t>Restoring</a:t>
            </a:r>
            <a:r>
              <a:rPr sz="2400" b="1" spc="-340" dirty="0">
                <a:solidFill>
                  <a:srgbClr val="FFFFFF"/>
                </a:solidFill>
                <a:latin typeface="Trebuchet MS"/>
                <a:cs typeface="Trebuchet MS"/>
              </a:rPr>
              <a:t> </a:t>
            </a:r>
            <a:r>
              <a:rPr sz="2400" b="1" spc="60" dirty="0">
                <a:solidFill>
                  <a:srgbClr val="FFFFFF"/>
                </a:solidFill>
                <a:latin typeface="Trebuchet MS"/>
                <a:cs typeface="Trebuchet MS"/>
              </a:rPr>
              <a:t>Families</a:t>
            </a:r>
            <a:endParaRPr sz="2400" dirty="0">
              <a:latin typeface="Trebuchet MS"/>
              <a:cs typeface="Trebuchet MS"/>
            </a:endParaRPr>
          </a:p>
        </p:txBody>
      </p:sp>
      <p:grpSp>
        <p:nvGrpSpPr>
          <p:cNvPr id="40" name="object 40"/>
          <p:cNvGrpSpPr/>
          <p:nvPr/>
        </p:nvGrpSpPr>
        <p:grpSpPr>
          <a:xfrm>
            <a:off x="9960294" y="8295046"/>
            <a:ext cx="7689215" cy="1210310"/>
            <a:chOff x="9960294" y="8295046"/>
            <a:chExt cx="7689215" cy="1210310"/>
          </a:xfrm>
        </p:grpSpPr>
        <p:sp>
          <p:nvSpPr>
            <p:cNvPr id="41" name="object 41"/>
            <p:cNvSpPr/>
            <p:nvPr/>
          </p:nvSpPr>
          <p:spPr>
            <a:xfrm>
              <a:off x="9960294" y="8372539"/>
              <a:ext cx="1496060" cy="1132840"/>
            </a:xfrm>
            <a:custGeom>
              <a:avLst/>
              <a:gdLst/>
              <a:ahLst/>
              <a:cxnLst/>
              <a:rect l="l" t="t" r="r" b="b"/>
              <a:pathLst>
                <a:path w="1496059" h="1132840">
                  <a:moveTo>
                    <a:pt x="976374" y="1132383"/>
                  </a:moveTo>
                  <a:lnTo>
                    <a:pt x="924377" y="1132002"/>
                  </a:lnTo>
                  <a:lnTo>
                    <a:pt x="872445" y="1130862"/>
                  </a:lnTo>
                  <a:lnTo>
                    <a:pt x="820594" y="1128839"/>
                  </a:lnTo>
                  <a:lnTo>
                    <a:pt x="768844" y="1125808"/>
                  </a:lnTo>
                  <a:lnTo>
                    <a:pt x="717211" y="1121642"/>
                  </a:lnTo>
                  <a:lnTo>
                    <a:pt x="665714" y="1116216"/>
                  </a:lnTo>
                  <a:lnTo>
                    <a:pt x="614371" y="1109405"/>
                  </a:lnTo>
                  <a:lnTo>
                    <a:pt x="562693" y="1101347"/>
                  </a:lnTo>
                  <a:lnTo>
                    <a:pt x="511308" y="1091967"/>
                  </a:lnTo>
                  <a:lnTo>
                    <a:pt x="460512" y="1080660"/>
                  </a:lnTo>
                  <a:lnTo>
                    <a:pt x="410604" y="1066821"/>
                  </a:lnTo>
                  <a:lnTo>
                    <a:pt x="361880" y="1049844"/>
                  </a:lnTo>
                  <a:lnTo>
                    <a:pt x="314640" y="1029126"/>
                  </a:lnTo>
                  <a:lnTo>
                    <a:pt x="269180" y="1004060"/>
                  </a:lnTo>
                  <a:lnTo>
                    <a:pt x="225798" y="974042"/>
                  </a:lnTo>
                  <a:lnTo>
                    <a:pt x="186292" y="940723"/>
                  </a:lnTo>
                  <a:lnTo>
                    <a:pt x="149877" y="904346"/>
                  </a:lnTo>
                  <a:lnTo>
                    <a:pt x="116803" y="865161"/>
                  </a:lnTo>
                  <a:lnTo>
                    <a:pt x="87324" y="823421"/>
                  </a:lnTo>
                  <a:lnTo>
                    <a:pt x="61689" y="779377"/>
                  </a:lnTo>
                  <a:lnTo>
                    <a:pt x="40152" y="733281"/>
                  </a:lnTo>
                  <a:lnTo>
                    <a:pt x="22962" y="685385"/>
                  </a:lnTo>
                  <a:lnTo>
                    <a:pt x="10373" y="635941"/>
                  </a:lnTo>
                  <a:lnTo>
                    <a:pt x="2635" y="585200"/>
                  </a:lnTo>
                  <a:lnTo>
                    <a:pt x="0" y="533414"/>
                  </a:lnTo>
                  <a:lnTo>
                    <a:pt x="362" y="513765"/>
                  </a:lnTo>
                  <a:lnTo>
                    <a:pt x="3251" y="474628"/>
                  </a:lnTo>
                  <a:lnTo>
                    <a:pt x="9020" y="435757"/>
                  </a:lnTo>
                  <a:lnTo>
                    <a:pt x="17620" y="397468"/>
                  </a:lnTo>
                  <a:lnTo>
                    <a:pt x="29030" y="359863"/>
                  </a:lnTo>
                  <a:lnTo>
                    <a:pt x="43155" y="323250"/>
                  </a:lnTo>
                  <a:lnTo>
                    <a:pt x="59958" y="287727"/>
                  </a:lnTo>
                  <a:lnTo>
                    <a:pt x="79302" y="253582"/>
                  </a:lnTo>
                  <a:lnTo>
                    <a:pt x="101136" y="220909"/>
                  </a:lnTo>
                  <a:lnTo>
                    <a:pt x="125281" y="189972"/>
                  </a:lnTo>
                  <a:lnTo>
                    <a:pt x="151672" y="160856"/>
                  </a:lnTo>
                  <a:lnTo>
                    <a:pt x="180094" y="133796"/>
                  </a:lnTo>
                  <a:lnTo>
                    <a:pt x="210472" y="108867"/>
                  </a:lnTo>
                  <a:lnTo>
                    <a:pt x="242557" y="86270"/>
                  </a:lnTo>
                  <a:lnTo>
                    <a:pt x="276263" y="66068"/>
                  </a:lnTo>
                  <a:lnTo>
                    <a:pt x="311316" y="48423"/>
                  </a:lnTo>
                  <a:lnTo>
                    <a:pt x="347622" y="33385"/>
                  </a:lnTo>
                  <a:lnTo>
                    <a:pt x="384885" y="21075"/>
                  </a:lnTo>
                  <a:lnTo>
                    <a:pt x="423004" y="11526"/>
                  </a:lnTo>
                  <a:lnTo>
                    <a:pt x="461670" y="4816"/>
                  </a:lnTo>
                  <a:lnTo>
                    <a:pt x="500777" y="964"/>
                  </a:lnTo>
                  <a:lnTo>
                    <a:pt x="540009" y="0"/>
                  </a:lnTo>
                  <a:lnTo>
                    <a:pt x="559652" y="603"/>
                  </a:lnTo>
                  <a:lnTo>
                    <a:pt x="598777" y="3968"/>
                  </a:lnTo>
                  <a:lnTo>
                    <a:pt x="637549" y="10207"/>
                  </a:lnTo>
                  <a:lnTo>
                    <a:pt x="675757" y="19277"/>
                  </a:lnTo>
                  <a:lnTo>
                    <a:pt x="713194" y="31137"/>
                  </a:lnTo>
                  <a:lnTo>
                    <a:pt x="749658" y="45716"/>
                  </a:lnTo>
                  <a:lnTo>
                    <a:pt x="784949" y="62940"/>
                  </a:lnTo>
                  <a:lnTo>
                    <a:pt x="818880" y="82710"/>
                  </a:lnTo>
                  <a:lnTo>
                    <a:pt x="851262" y="104926"/>
                  </a:lnTo>
                  <a:lnTo>
                    <a:pt x="881925" y="129461"/>
                  </a:lnTo>
                  <a:lnTo>
                    <a:pt x="910697" y="156188"/>
                  </a:lnTo>
                  <a:lnTo>
                    <a:pt x="939283" y="187102"/>
                  </a:lnTo>
                  <a:lnTo>
                    <a:pt x="964108" y="216417"/>
                  </a:lnTo>
                  <a:lnTo>
                    <a:pt x="1004976" y="280635"/>
                  </a:lnTo>
                  <a:lnTo>
                    <a:pt x="1021018" y="315538"/>
                  </a:lnTo>
                  <a:lnTo>
                    <a:pt x="1037818" y="362653"/>
                  </a:lnTo>
                  <a:lnTo>
                    <a:pt x="1048885" y="402776"/>
                  </a:lnTo>
                  <a:lnTo>
                    <a:pt x="1056887" y="443567"/>
                  </a:lnTo>
                  <a:lnTo>
                    <a:pt x="1062264" y="486913"/>
                  </a:lnTo>
                  <a:lnTo>
                    <a:pt x="1063175" y="495030"/>
                  </a:lnTo>
                  <a:lnTo>
                    <a:pt x="1064238" y="503106"/>
                  </a:lnTo>
                  <a:lnTo>
                    <a:pt x="1065229" y="511183"/>
                  </a:lnTo>
                  <a:lnTo>
                    <a:pt x="1065927" y="519300"/>
                  </a:lnTo>
                  <a:lnTo>
                    <a:pt x="1070626" y="570146"/>
                  </a:lnTo>
                  <a:lnTo>
                    <a:pt x="1078660" y="620555"/>
                  </a:lnTo>
                  <a:lnTo>
                    <a:pt x="1089942" y="670338"/>
                  </a:lnTo>
                  <a:lnTo>
                    <a:pt x="1104384" y="719305"/>
                  </a:lnTo>
                  <a:lnTo>
                    <a:pt x="1121896" y="767266"/>
                  </a:lnTo>
                  <a:lnTo>
                    <a:pt x="1142391" y="814031"/>
                  </a:lnTo>
                  <a:lnTo>
                    <a:pt x="1165780" y="859411"/>
                  </a:lnTo>
                  <a:lnTo>
                    <a:pt x="1191974" y="903215"/>
                  </a:lnTo>
                  <a:lnTo>
                    <a:pt x="1216810" y="939606"/>
                  </a:lnTo>
                  <a:lnTo>
                    <a:pt x="1259427" y="989784"/>
                  </a:lnTo>
                  <a:lnTo>
                    <a:pt x="1293553" y="1023952"/>
                  </a:lnTo>
                  <a:lnTo>
                    <a:pt x="1328516" y="1053083"/>
                  </a:lnTo>
                  <a:lnTo>
                    <a:pt x="1365272" y="1077323"/>
                  </a:lnTo>
                  <a:lnTo>
                    <a:pt x="1404781" y="1096816"/>
                  </a:lnTo>
                  <a:lnTo>
                    <a:pt x="1447999" y="1111708"/>
                  </a:lnTo>
                  <a:lnTo>
                    <a:pt x="1495885" y="1122145"/>
                  </a:lnTo>
                  <a:lnTo>
                    <a:pt x="1444241" y="1122436"/>
                  </a:lnTo>
                  <a:lnTo>
                    <a:pt x="1392481" y="1123225"/>
                  </a:lnTo>
                  <a:lnTo>
                    <a:pt x="1340623" y="1124385"/>
                  </a:lnTo>
                  <a:lnTo>
                    <a:pt x="1288684" y="1125792"/>
                  </a:lnTo>
                  <a:lnTo>
                    <a:pt x="1184637" y="1128844"/>
                  </a:lnTo>
                  <a:lnTo>
                    <a:pt x="1132566" y="1130238"/>
                  </a:lnTo>
                  <a:lnTo>
                    <a:pt x="1080486" y="1131376"/>
                  </a:lnTo>
                  <a:lnTo>
                    <a:pt x="1028416" y="1132133"/>
                  </a:lnTo>
                  <a:lnTo>
                    <a:pt x="976374" y="1132383"/>
                  </a:lnTo>
                  <a:close/>
                </a:path>
              </a:pathLst>
            </a:custGeom>
            <a:solidFill>
              <a:srgbClr val="004AAC"/>
            </a:solidFill>
          </p:spPr>
          <p:txBody>
            <a:bodyPr wrap="square" lIns="0" tIns="0" rIns="0" bIns="0" rtlCol="0"/>
            <a:lstStyle/>
            <a:p>
              <a:endParaRPr/>
            </a:p>
          </p:txBody>
        </p:sp>
        <p:sp>
          <p:nvSpPr>
            <p:cNvPr id="42" name="object 42"/>
            <p:cNvSpPr/>
            <p:nvPr/>
          </p:nvSpPr>
          <p:spPr>
            <a:xfrm>
              <a:off x="10112120" y="8522696"/>
              <a:ext cx="742950" cy="742950"/>
            </a:xfrm>
            <a:custGeom>
              <a:avLst/>
              <a:gdLst/>
              <a:ahLst/>
              <a:cxnLst/>
              <a:rect l="l" t="t" r="r" b="b"/>
              <a:pathLst>
                <a:path w="742950" h="742950">
                  <a:moveTo>
                    <a:pt x="371274" y="742548"/>
                  </a:moveTo>
                  <a:lnTo>
                    <a:pt x="325823" y="739756"/>
                  </a:lnTo>
                  <a:lnTo>
                    <a:pt x="281061" y="731421"/>
                  </a:lnTo>
                  <a:lnTo>
                    <a:pt x="237656" y="717670"/>
                  </a:lnTo>
                  <a:lnTo>
                    <a:pt x="196256" y="698708"/>
                  </a:lnTo>
                  <a:lnTo>
                    <a:pt x="157489" y="674820"/>
                  </a:lnTo>
                  <a:lnTo>
                    <a:pt x="121941" y="646370"/>
                  </a:lnTo>
                  <a:lnTo>
                    <a:pt x="90143" y="613782"/>
                  </a:lnTo>
                  <a:lnTo>
                    <a:pt x="62570" y="577542"/>
                  </a:lnTo>
                  <a:lnTo>
                    <a:pt x="39641" y="538200"/>
                  </a:lnTo>
                  <a:lnTo>
                    <a:pt x="21702" y="496352"/>
                  </a:lnTo>
                  <a:lnTo>
                    <a:pt x="9021" y="452623"/>
                  </a:lnTo>
                  <a:lnTo>
                    <a:pt x="1787" y="407665"/>
                  </a:lnTo>
                  <a:lnTo>
                    <a:pt x="0" y="371274"/>
                  </a:lnTo>
                  <a:lnTo>
                    <a:pt x="111" y="362159"/>
                  </a:lnTo>
                  <a:lnTo>
                    <a:pt x="4018" y="316796"/>
                  </a:lnTo>
                  <a:lnTo>
                    <a:pt x="13448" y="272252"/>
                  </a:lnTo>
                  <a:lnTo>
                    <a:pt x="28261" y="229193"/>
                  </a:lnTo>
                  <a:lnTo>
                    <a:pt x="48234" y="188271"/>
                  </a:lnTo>
                  <a:lnTo>
                    <a:pt x="73063" y="150106"/>
                  </a:lnTo>
                  <a:lnTo>
                    <a:pt x="102377" y="115267"/>
                  </a:lnTo>
                  <a:lnTo>
                    <a:pt x="135740" y="84275"/>
                  </a:lnTo>
                  <a:lnTo>
                    <a:pt x="172645" y="57600"/>
                  </a:lnTo>
                  <a:lnTo>
                    <a:pt x="212533" y="35645"/>
                  </a:lnTo>
                  <a:lnTo>
                    <a:pt x="254809" y="18739"/>
                  </a:lnTo>
                  <a:lnTo>
                    <a:pt x="298842" y="7133"/>
                  </a:lnTo>
                  <a:lnTo>
                    <a:pt x="343964" y="1005"/>
                  </a:lnTo>
                  <a:lnTo>
                    <a:pt x="371274" y="0"/>
                  </a:lnTo>
                  <a:lnTo>
                    <a:pt x="380388" y="111"/>
                  </a:lnTo>
                  <a:lnTo>
                    <a:pt x="425751" y="4018"/>
                  </a:lnTo>
                  <a:lnTo>
                    <a:pt x="470294" y="13448"/>
                  </a:lnTo>
                  <a:lnTo>
                    <a:pt x="513354" y="28261"/>
                  </a:lnTo>
                  <a:lnTo>
                    <a:pt x="554276" y="48234"/>
                  </a:lnTo>
                  <a:lnTo>
                    <a:pt x="592441" y="73063"/>
                  </a:lnTo>
                  <a:lnTo>
                    <a:pt x="627280" y="102377"/>
                  </a:lnTo>
                  <a:lnTo>
                    <a:pt x="658272" y="135740"/>
                  </a:lnTo>
                  <a:lnTo>
                    <a:pt x="684947" y="172645"/>
                  </a:lnTo>
                  <a:lnTo>
                    <a:pt x="706901" y="212533"/>
                  </a:lnTo>
                  <a:lnTo>
                    <a:pt x="723808" y="254809"/>
                  </a:lnTo>
                  <a:lnTo>
                    <a:pt x="735414" y="298841"/>
                  </a:lnTo>
                  <a:lnTo>
                    <a:pt x="741542" y="343964"/>
                  </a:lnTo>
                  <a:lnTo>
                    <a:pt x="742548" y="371274"/>
                  </a:lnTo>
                  <a:lnTo>
                    <a:pt x="742436" y="380388"/>
                  </a:lnTo>
                  <a:lnTo>
                    <a:pt x="738530" y="425751"/>
                  </a:lnTo>
                  <a:lnTo>
                    <a:pt x="729100" y="470294"/>
                  </a:lnTo>
                  <a:lnTo>
                    <a:pt x="714286" y="513354"/>
                  </a:lnTo>
                  <a:lnTo>
                    <a:pt x="694313" y="554276"/>
                  </a:lnTo>
                  <a:lnTo>
                    <a:pt x="669484" y="592441"/>
                  </a:lnTo>
                  <a:lnTo>
                    <a:pt x="640170" y="627280"/>
                  </a:lnTo>
                  <a:lnTo>
                    <a:pt x="606807" y="658272"/>
                  </a:lnTo>
                  <a:lnTo>
                    <a:pt x="569902" y="684947"/>
                  </a:lnTo>
                  <a:lnTo>
                    <a:pt x="530014" y="706901"/>
                  </a:lnTo>
                  <a:lnTo>
                    <a:pt x="487738" y="723808"/>
                  </a:lnTo>
                  <a:lnTo>
                    <a:pt x="443705" y="735413"/>
                  </a:lnTo>
                  <a:lnTo>
                    <a:pt x="398584" y="741542"/>
                  </a:lnTo>
                  <a:lnTo>
                    <a:pt x="371274" y="742548"/>
                  </a:lnTo>
                  <a:close/>
                </a:path>
              </a:pathLst>
            </a:custGeom>
            <a:solidFill>
              <a:srgbClr val="FFFFFF"/>
            </a:solidFill>
          </p:spPr>
          <p:txBody>
            <a:bodyPr wrap="square" lIns="0" tIns="0" rIns="0" bIns="0" rtlCol="0"/>
            <a:lstStyle/>
            <a:p>
              <a:endParaRPr/>
            </a:p>
          </p:txBody>
        </p:sp>
        <p:sp>
          <p:nvSpPr>
            <p:cNvPr id="43" name="object 43"/>
            <p:cNvSpPr/>
            <p:nvPr/>
          </p:nvSpPr>
          <p:spPr>
            <a:xfrm>
              <a:off x="10875252" y="8401864"/>
              <a:ext cx="3720465" cy="921385"/>
            </a:xfrm>
            <a:custGeom>
              <a:avLst/>
              <a:gdLst/>
              <a:ahLst/>
              <a:cxnLst/>
              <a:rect l="l" t="t" r="r" b="b"/>
              <a:pathLst>
                <a:path w="3720465" h="921384">
                  <a:moveTo>
                    <a:pt x="604323" y="920909"/>
                  </a:moveTo>
                  <a:lnTo>
                    <a:pt x="534924" y="909244"/>
                  </a:lnTo>
                  <a:lnTo>
                    <a:pt x="487003" y="888234"/>
                  </a:lnTo>
                  <a:lnTo>
                    <a:pt x="442122" y="861410"/>
                  </a:lnTo>
                  <a:lnTo>
                    <a:pt x="400800" y="829337"/>
                  </a:lnTo>
                  <a:lnTo>
                    <a:pt x="363555" y="792578"/>
                  </a:lnTo>
                  <a:lnTo>
                    <a:pt x="330907" y="751695"/>
                  </a:lnTo>
                  <a:lnTo>
                    <a:pt x="303373" y="707254"/>
                  </a:lnTo>
                  <a:lnTo>
                    <a:pt x="281857" y="658799"/>
                  </a:lnTo>
                  <a:lnTo>
                    <a:pt x="267260" y="608634"/>
                  </a:lnTo>
                  <a:lnTo>
                    <a:pt x="257727" y="557202"/>
                  </a:lnTo>
                  <a:lnTo>
                    <a:pt x="251400" y="504947"/>
                  </a:lnTo>
                  <a:lnTo>
                    <a:pt x="246425" y="452313"/>
                  </a:lnTo>
                  <a:lnTo>
                    <a:pt x="240945" y="399744"/>
                  </a:lnTo>
                  <a:lnTo>
                    <a:pt x="233103" y="347685"/>
                  </a:lnTo>
                  <a:lnTo>
                    <a:pt x="222522" y="301678"/>
                  </a:lnTo>
                  <a:lnTo>
                    <a:pt x="207966" y="256145"/>
                  </a:lnTo>
                  <a:lnTo>
                    <a:pt x="189497" y="211686"/>
                  </a:lnTo>
                  <a:lnTo>
                    <a:pt x="167177" y="168901"/>
                  </a:lnTo>
                  <a:lnTo>
                    <a:pt x="141069" y="128392"/>
                  </a:lnTo>
                  <a:lnTo>
                    <a:pt x="111235" y="90758"/>
                  </a:lnTo>
                  <a:lnTo>
                    <a:pt x="77737" y="56600"/>
                  </a:lnTo>
                  <a:lnTo>
                    <a:pt x="40638" y="26519"/>
                  </a:lnTo>
                  <a:lnTo>
                    <a:pt x="0" y="1114"/>
                  </a:lnTo>
                  <a:lnTo>
                    <a:pt x="840049" y="0"/>
                  </a:lnTo>
                  <a:lnTo>
                    <a:pt x="3260209" y="0"/>
                  </a:lnTo>
                  <a:lnTo>
                    <a:pt x="3271505" y="137"/>
                  </a:lnTo>
                  <a:lnTo>
                    <a:pt x="3316538" y="3458"/>
                  </a:lnTo>
                  <a:lnTo>
                    <a:pt x="3361030" y="11177"/>
                  </a:lnTo>
                  <a:lnTo>
                    <a:pt x="3404551" y="23219"/>
                  </a:lnTo>
                  <a:lnTo>
                    <a:pt x="3446682" y="39470"/>
                  </a:lnTo>
                  <a:lnTo>
                    <a:pt x="3487016" y="59773"/>
                  </a:lnTo>
                  <a:lnTo>
                    <a:pt x="3525166" y="83931"/>
                  </a:lnTo>
                  <a:lnTo>
                    <a:pt x="3560765" y="111713"/>
                  </a:lnTo>
                  <a:lnTo>
                    <a:pt x="3593469" y="142850"/>
                  </a:lnTo>
                  <a:lnTo>
                    <a:pt x="3622964" y="177043"/>
                  </a:lnTo>
                  <a:lnTo>
                    <a:pt x="3648964" y="213962"/>
                  </a:lnTo>
                  <a:lnTo>
                    <a:pt x="3671221" y="253253"/>
                  </a:lnTo>
                  <a:lnTo>
                    <a:pt x="3689519" y="294535"/>
                  </a:lnTo>
                  <a:lnTo>
                    <a:pt x="3703683" y="337413"/>
                  </a:lnTo>
                  <a:lnTo>
                    <a:pt x="3713574" y="381472"/>
                  </a:lnTo>
                  <a:lnTo>
                    <a:pt x="3719100" y="426289"/>
                  </a:lnTo>
                  <a:lnTo>
                    <a:pt x="3720345" y="460136"/>
                  </a:lnTo>
                  <a:lnTo>
                    <a:pt x="3717969" y="507182"/>
                  </a:lnTo>
                  <a:lnTo>
                    <a:pt x="3710997" y="552869"/>
                  </a:lnTo>
                  <a:lnTo>
                    <a:pt x="3699658" y="596966"/>
                  </a:lnTo>
                  <a:lnTo>
                    <a:pt x="3684185" y="639241"/>
                  </a:lnTo>
                  <a:lnTo>
                    <a:pt x="3664810" y="679464"/>
                  </a:lnTo>
                  <a:lnTo>
                    <a:pt x="3641762" y="717402"/>
                  </a:lnTo>
                  <a:lnTo>
                    <a:pt x="3615274" y="752825"/>
                  </a:lnTo>
                  <a:lnTo>
                    <a:pt x="3585576" y="785501"/>
                  </a:lnTo>
                  <a:lnTo>
                    <a:pt x="3552901" y="815199"/>
                  </a:lnTo>
                  <a:lnTo>
                    <a:pt x="3517480" y="841688"/>
                  </a:lnTo>
                  <a:lnTo>
                    <a:pt x="3479543" y="864736"/>
                  </a:lnTo>
                  <a:lnTo>
                    <a:pt x="3439323" y="884112"/>
                  </a:lnTo>
                  <a:lnTo>
                    <a:pt x="3397050" y="899585"/>
                  </a:lnTo>
                  <a:lnTo>
                    <a:pt x="3352955" y="910924"/>
                  </a:lnTo>
                  <a:lnTo>
                    <a:pt x="3307271" y="917896"/>
                  </a:lnTo>
                  <a:lnTo>
                    <a:pt x="3260229" y="920272"/>
                  </a:lnTo>
                  <a:lnTo>
                    <a:pt x="676021" y="920272"/>
                  </a:lnTo>
                  <a:lnTo>
                    <a:pt x="639955" y="920856"/>
                  </a:lnTo>
                  <a:lnTo>
                    <a:pt x="604323" y="920909"/>
                  </a:lnTo>
                  <a:close/>
                </a:path>
              </a:pathLst>
            </a:custGeom>
            <a:solidFill>
              <a:srgbClr val="252F3C"/>
            </a:solidFill>
          </p:spPr>
          <p:txBody>
            <a:bodyPr wrap="square" lIns="0" tIns="0" rIns="0" bIns="0" rtlCol="0"/>
            <a:lstStyle/>
            <a:p>
              <a:endParaRPr/>
            </a:p>
          </p:txBody>
        </p:sp>
        <p:pic>
          <p:nvPicPr>
            <p:cNvPr id="44" name="object 44"/>
            <p:cNvPicPr/>
            <p:nvPr/>
          </p:nvPicPr>
          <p:blipFill>
            <a:blip r:embed="rId5" cstate="print"/>
            <a:stretch>
              <a:fillRect/>
            </a:stretch>
          </p:blipFill>
          <p:spPr>
            <a:xfrm>
              <a:off x="11172334" y="8295046"/>
              <a:ext cx="228167" cy="228166"/>
            </a:xfrm>
            <a:prstGeom prst="rect">
              <a:avLst/>
            </a:prstGeom>
          </p:spPr>
        </p:pic>
        <p:sp>
          <p:nvSpPr>
            <p:cNvPr id="45" name="object 45"/>
            <p:cNvSpPr/>
            <p:nvPr/>
          </p:nvSpPr>
          <p:spPr>
            <a:xfrm>
              <a:off x="13647569" y="8408012"/>
              <a:ext cx="4001770" cy="913130"/>
            </a:xfrm>
            <a:custGeom>
              <a:avLst/>
              <a:gdLst/>
              <a:ahLst/>
              <a:cxnLst/>
              <a:rect l="l" t="t" r="r" b="b"/>
              <a:pathLst>
                <a:path w="4001769" h="913129">
                  <a:moveTo>
                    <a:pt x="3545243" y="912752"/>
                  </a:moveTo>
                  <a:lnTo>
                    <a:pt x="456374" y="912752"/>
                  </a:lnTo>
                  <a:lnTo>
                    <a:pt x="404880" y="909839"/>
                  </a:lnTo>
                  <a:lnTo>
                    <a:pt x="354438" y="901224"/>
                  </a:lnTo>
                  <a:lnTo>
                    <a:pt x="305496" y="887090"/>
                  </a:lnTo>
                  <a:lnTo>
                    <a:pt x="258502" y="867625"/>
                  </a:lnTo>
                  <a:lnTo>
                    <a:pt x="213901" y="843012"/>
                  </a:lnTo>
                  <a:lnTo>
                    <a:pt x="172142" y="813436"/>
                  </a:lnTo>
                  <a:lnTo>
                    <a:pt x="133669" y="779083"/>
                  </a:lnTo>
                  <a:lnTo>
                    <a:pt x="99315" y="740610"/>
                  </a:lnTo>
                  <a:lnTo>
                    <a:pt x="69740" y="698850"/>
                  </a:lnTo>
                  <a:lnTo>
                    <a:pt x="45126" y="654249"/>
                  </a:lnTo>
                  <a:lnTo>
                    <a:pt x="25661" y="607255"/>
                  </a:lnTo>
                  <a:lnTo>
                    <a:pt x="11527" y="558314"/>
                  </a:lnTo>
                  <a:lnTo>
                    <a:pt x="2912" y="507872"/>
                  </a:lnTo>
                  <a:lnTo>
                    <a:pt x="0" y="456366"/>
                  </a:lnTo>
                  <a:lnTo>
                    <a:pt x="2912" y="404880"/>
                  </a:lnTo>
                  <a:lnTo>
                    <a:pt x="11527" y="354438"/>
                  </a:lnTo>
                  <a:lnTo>
                    <a:pt x="25661" y="305497"/>
                  </a:lnTo>
                  <a:lnTo>
                    <a:pt x="45126" y="258502"/>
                  </a:lnTo>
                  <a:lnTo>
                    <a:pt x="69740" y="213902"/>
                  </a:lnTo>
                  <a:lnTo>
                    <a:pt x="99315" y="172142"/>
                  </a:lnTo>
                  <a:lnTo>
                    <a:pt x="133669" y="133669"/>
                  </a:lnTo>
                  <a:lnTo>
                    <a:pt x="172142" y="99316"/>
                  </a:lnTo>
                  <a:lnTo>
                    <a:pt x="213901" y="69740"/>
                  </a:lnTo>
                  <a:lnTo>
                    <a:pt x="258502" y="45127"/>
                  </a:lnTo>
                  <a:lnTo>
                    <a:pt x="305496" y="25661"/>
                  </a:lnTo>
                  <a:lnTo>
                    <a:pt x="354438" y="11528"/>
                  </a:lnTo>
                  <a:lnTo>
                    <a:pt x="404880" y="2912"/>
                  </a:lnTo>
                  <a:lnTo>
                    <a:pt x="456376" y="0"/>
                  </a:lnTo>
                  <a:lnTo>
                    <a:pt x="3545241" y="0"/>
                  </a:lnTo>
                  <a:lnTo>
                    <a:pt x="3596737" y="2912"/>
                  </a:lnTo>
                  <a:lnTo>
                    <a:pt x="3647178" y="11528"/>
                  </a:lnTo>
                  <a:lnTo>
                    <a:pt x="3696120" y="25661"/>
                  </a:lnTo>
                  <a:lnTo>
                    <a:pt x="3743114" y="45127"/>
                  </a:lnTo>
                  <a:lnTo>
                    <a:pt x="3787714" y="69740"/>
                  </a:lnTo>
                  <a:lnTo>
                    <a:pt x="3829474" y="99316"/>
                  </a:lnTo>
                  <a:lnTo>
                    <a:pt x="3867947" y="133669"/>
                  </a:lnTo>
                  <a:lnTo>
                    <a:pt x="3902300" y="172142"/>
                  </a:lnTo>
                  <a:lnTo>
                    <a:pt x="3931876" y="213902"/>
                  </a:lnTo>
                  <a:lnTo>
                    <a:pt x="3956489" y="258502"/>
                  </a:lnTo>
                  <a:lnTo>
                    <a:pt x="3975955" y="305497"/>
                  </a:lnTo>
                  <a:lnTo>
                    <a:pt x="3990088" y="354438"/>
                  </a:lnTo>
                  <a:lnTo>
                    <a:pt x="3998704" y="404880"/>
                  </a:lnTo>
                  <a:lnTo>
                    <a:pt x="4001616" y="456376"/>
                  </a:lnTo>
                  <a:lnTo>
                    <a:pt x="3998704" y="507872"/>
                  </a:lnTo>
                  <a:lnTo>
                    <a:pt x="3990088" y="558314"/>
                  </a:lnTo>
                  <a:lnTo>
                    <a:pt x="3975955" y="607255"/>
                  </a:lnTo>
                  <a:lnTo>
                    <a:pt x="3956489" y="654249"/>
                  </a:lnTo>
                  <a:lnTo>
                    <a:pt x="3931876" y="698850"/>
                  </a:lnTo>
                  <a:lnTo>
                    <a:pt x="3902300" y="740610"/>
                  </a:lnTo>
                  <a:lnTo>
                    <a:pt x="3867947" y="779083"/>
                  </a:lnTo>
                  <a:lnTo>
                    <a:pt x="3829474" y="813436"/>
                  </a:lnTo>
                  <a:lnTo>
                    <a:pt x="3787714" y="843012"/>
                  </a:lnTo>
                  <a:lnTo>
                    <a:pt x="3743114" y="867625"/>
                  </a:lnTo>
                  <a:lnTo>
                    <a:pt x="3696120" y="887090"/>
                  </a:lnTo>
                  <a:lnTo>
                    <a:pt x="3647178" y="901224"/>
                  </a:lnTo>
                  <a:lnTo>
                    <a:pt x="3596737" y="909839"/>
                  </a:lnTo>
                  <a:lnTo>
                    <a:pt x="3545243" y="912752"/>
                  </a:lnTo>
                  <a:close/>
                </a:path>
              </a:pathLst>
            </a:custGeom>
            <a:solidFill>
              <a:srgbClr val="252F3C"/>
            </a:solidFill>
          </p:spPr>
          <p:txBody>
            <a:bodyPr wrap="square" lIns="0" tIns="0" rIns="0" bIns="0" rtlCol="0"/>
            <a:lstStyle/>
            <a:p>
              <a:endParaRPr/>
            </a:p>
          </p:txBody>
        </p:sp>
      </p:grpSp>
      <p:sp>
        <p:nvSpPr>
          <p:cNvPr id="46" name="object 46"/>
          <p:cNvSpPr txBox="1"/>
          <p:nvPr/>
        </p:nvSpPr>
        <p:spPr>
          <a:xfrm>
            <a:off x="10173585" y="8591048"/>
            <a:ext cx="610235" cy="577215"/>
          </a:xfrm>
          <a:prstGeom prst="rect">
            <a:avLst/>
          </a:prstGeom>
        </p:spPr>
        <p:txBody>
          <a:bodyPr vert="horz" wrap="square" lIns="0" tIns="14604" rIns="0" bIns="0" rtlCol="0">
            <a:spAutoFit/>
          </a:bodyPr>
          <a:lstStyle/>
          <a:p>
            <a:pPr marL="12700">
              <a:lnSpc>
                <a:spcPct val="100000"/>
              </a:lnSpc>
              <a:spcBef>
                <a:spcPts val="114"/>
              </a:spcBef>
            </a:pPr>
            <a:r>
              <a:rPr sz="3600" b="1" spc="150" dirty="0">
                <a:latin typeface="Trebuchet MS"/>
                <a:cs typeface="Trebuchet MS"/>
              </a:rPr>
              <a:t>05</a:t>
            </a:r>
            <a:endParaRPr sz="3600">
              <a:latin typeface="Trebuchet MS"/>
              <a:cs typeface="Trebuchet MS"/>
            </a:endParaRPr>
          </a:p>
        </p:txBody>
      </p:sp>
      <p:sp>
        <p:nvSpPr>
          <p:cNvPr id="47" name="object 47"/>
          <p:cNvSpPr txBox="1"/>
          <p:nvPr/>
        </p:nvSpPr>
        <p:spPr>
          <a:xfrm>
            <a:off x="11527140" y="8586862"/>
            <a:ext cx="5989320" cy="391795"/>
          </a:xfrm>
          <a:prstGeom prst="rect">
            <a:avLst/>
          </a:prstGeom>
        </p:spPr>
        <p:txBody>
          <a:bodyPr vert="horz" wrap="square" lIns="0" tIns="12700" rIns="0" bIns="0" rtlCol="0">
            <a:spAutoFit/>
          </a:bodyPr>
          <a:lstStyle/>
          <a:p>
            <a:pPr marL="12700">
              <a:lnSpc>
                <a:spcPct val="100000"/>
              </a:lnSpc>
              <a:spcBef>
                <a:spcPts val="100"/>
              </a:spcBef>
            </a:pPr>
            <a:r>
              <a:rPr sz="2400" b="1" spc="170" dirty="0">
                <a:solidFill>
                  <a:srgbClr val="FFFFFF"/>
                </a:solidFill>
                <a:latin typeface="Trebuchet MS"/>
                <a:cs typeface="Trebuchet MS"/>
              </a:rPr>
              <a:t>Engaging</a:t>
            </a:r>
            <a:r>
              <a:rPr sz="2400" b="1" spc="-335" dirty="0">
                <a:solidFill>
                  <a:srgbClr val="FFFFFF"/>
                </a:solidFill>
                <a:latin typeface="Trebuchet MS"/>
                <a:cs typeface="Trebuchet MS"/>
              </a:rPr>
              <a:t> </a:t>
            </a:r>
            <a:r>
              <a:rPr sz="2400" b="1" spc="80" dirty="0">
                <a:solidFill>
                  <a:srgbClr val="FFFFFF"/>
                </a:solidFill>
                <a:latin typeface="Trebuchet MS"/>
                <a:cs typeface="Trebuchet MS"/>
              </a:rPr>
              <a:t>Stakeholders</a:t>
            </a:r>
            <a:r>
              <a:rPr sz="2400" b="1" spc="-330" dirty="0">
                <a:solidFill>
                  <a:srgbClr val="FFFFFF"/>
                </a:solidFill>
                <a:latin typeface="Trebuchet MS"/>
                <a:cs typeface="Trebuchet MS"/>
              </a:rPr>
              <a:t> </a:t>
            </a:r>
            <a:r>
              <a:rPr sz="2400" b="1" spc="204" dirty="0">
                <a:solidFill>
                  <a:srgbClr val="FFFFFF"/>
                </a:solidFill>
                <a:latin typeface="Trebuchet MS"/>
                <a:cs typeface="Trebuchet MS"/>
              </a:rPr>
              <a:t>and</a:t>
            </a:r>
            <a:r>
              <a:rPr sz="2400" b="1" spc="-330" dirty="0">
                <a:solidFill>
                  <a:srgbClr val="FFFFFF"/>
                </a:solidFill>
                <a:latin typeface="Trebuchet MS"/>
                <a:cs typeface="Trebuchet MS"/>
              </a:rPr>
              <a:t> </a:t>
            </a:r>
            <a:r>
              <a:rPr sz="2400" b="1" spc="155" dirty="0">
                <a:solidFill>
                  <a:srgbClr val="FFFFFF"/>
                </a:solidFill>
                <a:latin typeface="Trebuchet MS"/>
                <a:cs typeface="Trebuchet MS"/>
              </a:rPr>
              <a:t>Community</a:t>
            </a:r>
            <a:endParaRPr sz="2400">
              <a:latin typeface="Trebuchet MS"/>
              <a:cs typeface="Trebuchet MS"/>
            </a:endParaRPr>
          </a:p>
        </p:txBody>
      </p:sp>
    </p:spTree>
    <p:extLst>
      <p:ext uri="{BB962C8B-B14F-4D97-AF65-F5344CB8AC3E}">
        <p14:creationId xmlns:p14="http://schemas.microsoft.com/office/powerpoint/2010/main" val="144668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49025"/>
            <a:ext cx="9153525" cy="4838065"/>
          </a:xfrm>
          <a:custGeom>
            <a:avLst/>
            <a:gdLst/>
            <a:ahLst/>
            <a:cxnLst/>
            <a:rect l="l" t="t" r="r" b="b"/>
            <a:pathLst>
              <a:path w="9153525" h="4838065">
                <a:moveTo>
                  <a:pt x="3521012" y="4837974"/>
                </a:moveTo>
                <a:lnTo>
                  <a:pt x="0" y="2976869"/>
                </a:lnTo>
                <a:lnTo>
                  <a:pt x="0" y="0"/>
                </a:lnTo>
                <a:lnTo>
                  <a:pt x="9152932" y="4837974"/>
                </a:lnTo>
                <a:lnTo>
                  <a:pt x="3521012" y="4837974"/>
                </a:lnTo>
                <a:close/>
              </a:path>
            </a:pathLst>
          </a:custGeom>
          <a:solidFill>
            <a:srgbClr val="040944"/>
          </a:solidFill>
        </p:spPr>
        <p:txBody>
          <a:bodyPr wrap="square" lIns="0" tIns="0" rIns="0" bIns="0" rtlCol="0"/>
          <a:lstStyle/>
          <a:p>
            <a:endParaRPr/>
          </a:p>
        </p:txBody>
      </p:sp>
      <p:grpSp>
        <p:nvGrpSpPr>
          <p:cNvPr id="3" name="object 3"/>
          <p:cNvGrpSpPr/>
          <p:nvPr/>
        </p:nvGrpSpPr>
        <p:grpSpPr>
          <a:xfrm>
            <a:off x="0" y="0"/>
            <a:ext cx="8702675" cy="8387080"/>
            <a:chOff x="0" y="0"/>
            <a:chExt cx="8702675" cy="8387080"/>
          </a:xfrm>
        </p:grpSpPr>
        <p:sp>
          <p:nvSpPr>
            <p:cNvPr id="4" name="object 4"/>
            <p:cNvSpPr/>
            <p:nvPr/>
          </p:nvSpPr>
          <p:spPr>
            <a:xfrm>
              <a:off x="0" y="0"/>
              <a:ext cx="8702675" cy="5267960"/>
            </a:xfrm>
            <a:custGeom>
              <a:avLst/>
              <a:gdLst/>
              <a:ahLst/>
              <a:cxnLst/>
              <a:rect l="l" t="t" r="r" b="b"/>
              <a:pathLst>
                <a:path w="8702675" h="5267960">
                  <a:moveTo>
                    <a:pt x="8702587" y="0"/>
                  </a:moveTo>
                  <a:lnTo>
                    <a:pt x="0" y="5267761"/>
                  </a:lnTo>
                  <a:lnTo>
                    <a:pt x="0" y="1940767"/>
                  </a:lnTo>
                  <a:lnTo>
                    <a:pt x="3206238" y="0"/>
                  </a:lnTo>
                  <a:lnTo>
                    <a:pt x="8702587" y="0"/>
                  </a:lnTo>
                  <a:close/>
                </a:path>
              </a:pathLst>
            </a:custGeom>
            <a:solidFill>
              <a:srgbClr val="040944"/>
            </a:solidFill>
          </p:spPr>
          <p:txBody>
            <a:bodyPr wrap="square" lIns="0" tIns="0" rIns="0" bIns="0" rtlCol="0"/>
            <a:lstStyle/>
            <a:p>
              <a:endParaRPr/>
            </a:p>
          </p:txBody>
        </p:sp>
        <p:pic>
          <p:nvPicPr>
            <p:cNvPr id="5" name="object 5"/>
            <p:cNvPicPr/>
            <p:nvPr/>
          </p:nvPicPr>
          <p:blipFill>
            <a:blip r:embed="rId3" cstate="print"/>
            <a:stretch>
              <a:fillRect/>
            </a:stretch>
          </p:blipFill>
          <p:spPr>
            <a:xfrm>
              <a:off x="0" y="2262449"/>
              <a:ext cx="5105399" cy="6124574"/>
            </a:xfrm>
            <a:prstGeom prst="rect">
              <a:avLst/>
            </a:prstGeom>
          </p:spPr>
        </p:pic>
      </p:grpSp>
      <p:sp>
        <p:nvSpPr>
          <p:cNvPr id="6" name="object 6"/>
          <p:cNvSpPr txBox="1">
            <a:spLocks noGrp="1"/>
          </p:cNvSpPr>
          <p:nvPr>
            <p:ph type="title"/>
          </p:nvPr>
        </p:nvSpPr>
        <p:spPr>
          <a:xfrm>
            <a:off x="6032870" y="2338265"/>
            <a:ext cx="10900410" cy="1088760"/>
          </a:xfrm>
          <a:prstGeom prst="rect">
            <a:avLst/>
          </a:prstGeom>
        </p:spPr>
        <p:txBody>
          <a:bodyPr vert="horz" wrap="square" lIns="0" tIns="11430" rIns="0" bIns="0" rtlCol="0">
            <a:spAutoFit/>
          </a:bodyPr>
          <a:lstStyle/>
          <a:p>
            <a:pPr marL="12700">
              <a:lnSpc>
                <a:spcPct val="100000"/>
              </a:lnSpc>
              <a:spcBef>
                <a:spcPts val="90"/>
              </a:spcBef>
            </a:pPr>
            <a:r>
              <a:rPr sz="7000" spc="615" dirty="0">
                <a:solidFill>
                  <a:srgbClr val="040944"/>
                </a:solidFill>
                <a:latin typeface="Times New Roman" panose="02020603050405020304" pitchFamily="18" charset="0"/>
                <a:cs typeface="Times New Roman" panose="02020603050405020304" pitchFamily="18" charset="0"/>
              </a:rPr>
              <a:t>Judge</a:t>
            </a:r>
            <a:r>
              <a:rPr sz="7000" spc="-750" dirty="0">
                <a:solidFill>
                  <a:srgbClr val="040944"/>
                </a:solidFill>
                <a:latin typeface="Times New Roman" panose="02020603050405020304" pitchFamily="18" charset="0"/>
                <a:cs typeface="Times New Roman" panose="02020603050405020304" pitchFamily="18" charset="0"/>
              </a:rPr>
              <a:t> </a:t>
            </a:r>
            <a:r>
              <a:rPr sz="7000" spc="240" dirty="0">
                <a:solidFill>
                  <a:srgbClr val="040944"/>
                </a:solidFill>
                <a:latin typeface="Times New Roman" panose="02020603050405020304" pitchFamily="18" charset="0"/>
                <a:cs typeface="Times New Roman" panose="02020603050405020304" pitchFamily="18" charset="0"/>
              </a:rPr>
              <a:t>Juliette</a:t>
            </a:r>
            <a:r>
              <a:rPr sz="7000" spc="-750" dirty="0">
                <a:solidFill>
                  <a:srgbClr val="040944"/>
                </a:solidFill>
                <a:latin typeface="Times New Roman" panose="02020603050405020304" pitchFamily="18" charset="0"/>
                <a:cs typeface="Times New Roman" panose="02020603050405020304" pitchFamily="18" charset="0"/>
              </a:rPr>
              <a:t> </a:t>
            </a:r>
            <a:r>
              <a:rPr lang="en-US" sz="7000" spc="-750" dirty="0">
                <a:solidFill>
                  <a:srgbClr val="040944"/>
                </a:solidFill>
                <a:latin typeface="Times New Roman" panose="02020603050405020304" pitchFamily="18" charset="0"/>
                <a:cs typeface="Times New Roman" panose="02020603050405020304" pitchFamily="18" charset="0"/>
              </a:rPr>
              <a:t>W.   </a:t>
            </a:r>
            <a:r>
              <a:rPr sz="7000" spc="590" dirty="0">
                <a:solidFill>
                  <a:srgbClr val="040944"/>
                </a:solidFill>
                <a:latin typeface="Times New Roman" panose="02020603050405020304" pitchFamily="18" charset="0"/>
                <a:cs typeface="Times New Roman" panose="02020603050405020304" pitchFamily="18" charset="0"/>
              </a:rPr>
              <a:t>Scales</a:t>
            </a:r>
            <a:endParaRPr sz="70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6037224" y="3746379"/>
            <a:ext cx="10900410" cy="4068806"/>
          </a:xfrm>
          <a:prstGeom prst="rect">
            <a:avLst/>
          </a:prstGeom>
        </p:spPr>
        <p:txBody>
          <a:bodyPr vert="horz" wrap="square" lIns="0" tIns="12700" rIns="0" bIns="0" rtlCol="0">
            <a:spAutoFit/>
          </a:bodyPr>
          <a:lstStyle/>
          <a:p>
            <a:pPr marL="47625" algn="ctr">
              <a:lnSpc>
                <a:spcPct val="100000"/>
              </a:lnSpc>
              <a:spcBef>
                <a:spcPts val="100"/>
              </a:spcBef>
            </a:pPr>
            <a:r>
              <a:rPr sz="4500" b="1" spc="95" dirty="0">
                <a:latin typeface="Times New Roman" panose="02020603050405020304" pitchFamily="18" charset="0"/>
                <a:cs typeface="Times New Roman" panose="02020603050405020304" pitchFamily="18" charset="0"/>
              </a:rPr>
              <a:t>Chief</a:t>
            </a:r>
            <a:r>
              <a:rPr sz="4500" b="1" spc="-360" dirty="0">
                <a:latin typeface="Times New Roman" panose="02020603050405020304" pitchFamily="18" charset="0"/>
                <a:cs typeface="Times New Roman" panose="02020603050405020304" pitchFamily="18" charset="0"/>
              </a:rPr>
              <a:t> </a:t>
            </a:r>
            <a:r>
              <a:rPr sz="4500" b="1" spc="85" dirty="0">
                <a:latin typeface="Times New Roman" panose="02020603050405020304" pitchFamily="18" charset="0"/>
                <a:cs typeface="Times New Roman" panose="02020603050405020304" pitchFamily="18" charset="0"/>
              </a:rPr>
              <a:t>Presiding</a:t>
            </a:r>
            <a:r>
              <a:rPr sz="4500" b="1" spc="-355" dirty="0">
                <a:latin typeface="Times New Roman" panose="02020603050405020304" pitchFamily="18" charset="0"/>
                <a:cs typeface="Times New Roman" panose="02020603050405020304" pitchFamily="18" charset="0"/>
              </a:rPr>
              <a:t> </a:t>
            </a:r>
            <a:r>
              <a:rPr sz="4500" b="1" spc="220" dirty="0">
                <a:latin typeface="Times New Roman" panose="02020603050405020304" pitchFamily="18" charset="0"/>
                <a:cs typeface="Times New Roman" panose="02020603050405020304" pitchFamily="18" charset="0"/>
              </a:rPr>
              <a:t>Judge</a:t>
            </a:r>
            <a:endParaRPr sz="4500" b="1" dirty="0">
              <a:latin typeface="Times New Roman" panose="02020603050405020304" pitchFamily="18" charset="0"/>
              <a:cs typeface="Times New Roman" panose="02020603050405020304" pitchFamily="18" charset="0"/>
            </a:endParaRPr>
          </a:p>
          <a:p>
            <a:pPr marL="12700" marR="5080">
              <a:lnSpc>
                <a:spcPct val="116399"/>
              </a:lnSpc>
              <a:spcBef>
                <a:spcPts val="3835"/>
              </a:spcBef>
            </a:pPr>
            <a:r>
              <a:rPr sz="3500" spc="225" dirty="0">
                <a:latin typeface="Times New Roman" panose="02020603050405020304" pitchFamily="18" charset="0"/>
                <a:cs typeface="Times New Roman" panose="02020603050405020304" pitchFamily="18" charset="0"/>
              </a:rPr>
              <a:t>Judge</a:t>
            </a:r>
            <a:r>
              <a:rPr sz="3500" spc="-145" dirty="0">
                <a:latin typeface="Times New Roman" panose="02020603050405020304" pitchFamily="18" charset="0"/>
                <a:cs typeface="Times New Roman" panose="02020603050405020304" pitchFamily="18" charset="0"/>
              </a:rPr>
              <a:t> </a:t>
            </a:r>
            <a:r>
              <a:rPr sz="3500" spc="135" dirty="0">
                <a:latin typeface="Times New Roman" panose="02020603050405020304" pitchFamily="18" charset="0"/>
                <a:cs typeface="Times New Roman" panose="02020603050405020304" pitchFamily="18" charset="0"/>
              </a:rPr>
              <a:t>Scales</a:t>
            </a:r>
            <a:r>
              <a:rPr sz="3500" spc="-140" dirty="0">
                <a:latin typeface="Times New Roman" panose="02020603050405020304" pitchFamily="18" charset="0"/>
                <a:cs typeface="Times New Roman" panose="02020603050405020304" pitchFamily="18" charset="0"/>
              </a:rPr>
              <a:t> </a:t>
            </a:r>
            <a:r>
              <a:rPr sz="3500" spc="110" dirty="0">
                <a:latin typeface="Times New Roman" panose="02020603050405020304" pitchFamily="18" charset="0"/>
                <a:cs typeface="Times New Roman" panose="02020603050405020304" pitchFamily="18" charset="0"/>
              </a:rPr>
              <a:t>leads</a:t>
            </a:r>
            <a:r>
              <a:rPr sz="3500" spc="-140" dirty="0">
                <a:latin typeface="Times New Roman" panose="02020603050405020304" pitchFamily="18" charset="0"/>
                <a:cs typeface="Times New Roman" panose="02020603050405020304" pitchFamily="18" charset="0"/>
              </a:rPr>
              <a:t> </a:t>
            </a:r>
            <a:r>
              <a:rPr sz="3500" spc="65" dirty="0">
                <a:latin typeface="Times New Roman" panose="02020603050405020304" pitchFamily="18" charset="0"/>
                <a:cs typeface="Times New Roman" panose="02020603050405020304" pitchFamily="18" charset="0"/>
              </a:rPr>
              <a:t>the</a:t>
            </a:r>
            <a:r>
              <a:rPr sz="3500" spc="-145" dirty="0">
                <a:latin typeface="Times New Roman" panose="02020603050405020304" pitchFamily="18" charset="0"/>
                <a:cs typeface="Times New Roman" panose="02020603050405020304" pitchFamily="18" charset="0"/>
              </a:rPr>
              <a:t> </a:t>
            </a:r>
            <a:r>
              <a:rPr sz="3500" spc="55" dirty="0">
                <a:latin typeface="Times New Roman" panose="02020603050405020304" pitchFamily="18" charset="0"/>
                <a:cs typeface="Times New Roman" panose="02020603050405020304" pitchFamily="18" charset="0"/>
              </a:rPr>
              <a:t>judiciary</a:t>
            </a:r>
            <a:r>
              <a:rPr sz="3500" spc="-140" dirty="0">
                <a:latin typeface="Times New Roman" panose="02020603050405020304" pitchFamily="18" charset="0"/>
                <a:cs typeface="Times New Roman" panose="02020603050405020304" pitchFamily="18" charset="0"/>
              </a:rPr>
              <a:t> </a:t>
            </a:r>
            <a:r>
              <a:rPr sz="3500" spc="165" dirty="0">
                <a:latin typeface="Times New Roman" panose="02020603050405020304" pitchFamily="18" charset="0"/>
                <a:cs typeface="Times New Roman" panose="02020603050405020304" pitchFamily="18" charset="0"/>
              </a:rPr>
              <a:t>and</a:t>
            </a:r>
            <a:r>
              <a:rPr sz="3500" spc="-145" dirty="0">
                <a:latin typeface="Times New Roman" panose="02020603050405020304" pitchFamily="18" charset="0"/>
                <a:cs typeface="Times New Roman" panose="02020603050405020304" pitchFamily="18" charset="0"/>
              </a:rPr>
              <a:t> </a:t>
            </a:r>
            <a:r>
              <a:rPr sz="3500" spc="50" dirty="0">
                <a:latin typeface="Times New Roman" panose="02020603050405020304" pitchFamily="18" charset="0"/>
                <a:cs typeface="Times New Roman" panose="02020603050405020304" pitchFamily="18" charset="0"/>
              </a:rPr>
              <a:t>directs</a:t>
            </a:r>
            <a:r>
              <a:rPr sz="3500" spc="-140" dirty="0">
                <a:latin typeface="Times New Roman" panose="02020603050405020304" pitchFamily="18" charset="0"/>
                <a:cs typeface="Times New Roman" panose="02020603050405020304" pitchFamily="18" charset="0"/>
              </a:rPr>
              <a:t> </a:t>
            </a:r>
            <a:r>
              <a:rPr sz="3500" spc="40" dirty="0">
                <a:latin typeface="Times New Roman" panose="02020603050405020304" pitchFamily="18" charset="0"/>
                <a:cs typeface="Times New Roman" panose="02020603050405020304" pitchFamily="18" charset="0"/>
              </a:rPr>
              <a:t>the </a:t>
            </a:r>
            <a:r>
              <a:rPr sz="3500" spc="60" dirty="0">
                <a:latin typeface="Times New Roman" panose="02020603050405020304" pitchFamily="18" charset="0"/>
                <a:cs typeface="Times New Roman" panose="02020603050405020304" pitchFamily="18" charset="0"/>
              </a:rPr>
              <a:t>operations</a:t>
            </a:r>
            <a:r>
              <a:rPr sz="3500" spc="-15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of</a:t>
            </a:r>
            <a:r>
              <a:rPr sz="3500" spc="-150" dirty="0">
                <a:latin typeface="Times New Roman" panose="02020603050405020304" pitchFamily="18" charset="0"/>
                <a:cs typeface="Times New Roman" panose="02020603050405020304" pitchFamily="18" charset="0"/>
              </a:rPr>
              <a:t> </a:t>
            </a:r>
            <a:r>
              <a:rPr lang="en-US" sz="3500" spc="-150"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Fulton</a:t>
            </a:r>
            <a:r>
              <a:rPr sz="3500" spc="-150" dirty="0">
                <a:latin typeface="Times New Roman" panose="02020603050405020304" pitchFamily="18" charset="0"/>
                <a:cs typeface="Times New Roman" panose="02020603050405020304" pitchFamily="18" charset="0"/>
              </a:rPr>
              <a:t> </a:t>
            </a:r>
            <a:r>
              <a:rPr sz="3500" spc="80" dirty="0">
                <a:latin typeface="Times New Roman" panose="02020603050405020304" pitchFamily="18" charset="0"/>
                <a:cs typeface="Times New Roman" panose="02020603050405020304" pitchFamily="18" charset="0"/>
              </a:rPr>
              <a:t>County</a:t>
            </a:r>
            <a:r>
              <a:rPr sz="3500" spc="-150" dirty="0">
                <a:latin typeface="Times New Roman" panose="02020603050405020304" pitchFamily="18" charset="0"/>
                <a:cs typeface="Times New Roman" panose="02020603050405020304" pitchFamily="18" charset="0"/>
              </a:rPr>
              <a:t> </a:t>
            </a:r>
            <a:r>
              <a:rPr sz="3500" spc="135" dirty="0">
                <a:latin typeface="Times New Roman" panose="02020603050405020304" pitchFamily="18" charset="0"/>
                <a:cs typeface="Times New Roman" panose="02020603050405020304" pitchFamily="18" charset="0"/>
              </a:rPr>
              <a:t>Juvenile</a:t>
            </a:r>
            <a:r>
              <a:rPr sz="3500" spc="-15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Court.</a:t>
            </a:r>
            <a:r>
              <a:rPr sz="3500" spc="-150" dirty="0">
                <a:latin typeface="Times New Roman" panose="02020603050405020304" pitchFamily="18" charset="0"/>
                <a:cs typeface="Times New Roman" panose="02020603050405020304" pitchFamily="18" charset="0"/>
              </a:rPr>
              <a:t> </a:t>
            </a:r>
            <a:r>
              <a:rPr sz="3500" spc="225" dirty="0">
                <a:latin typeface="Times New Roman" panose="02020603050405020304" pitchFamily="18" charset="0"/>
                <a:cs typeface="Times New Roman" panose="02020603050405020304" pitchFamily="18" charset="0"/>
              </a:rPr>
              <a:t>Judge</a:t>
            </a:r>
            <a:r>
              <a:rPr sz="3500" spc="-150" dirty="0">
                <a:latin typeface="Times New Roman" panose="02020603050405020304" pitchFamily="18" charset="0"/>
                <a:cs typeface="Times New Roman" panose="02020603050405020304" pitchFamily="18" charset="0"/>
              </a:rPr>
              <a:t> </a:t>
            </a:r>
            <a:r>
              <a:rPr sz="3500" spc="135" dirty="0">
                <a:latin typeface="Times New Roman" panose="02020603050405020304" pitchFamily="18" charset="0"/>
                <a:cs typeface="Times New Roman" panose="02020603050405020304" pitchFamily="18" charset="0"/>
              </a:rPr>
              <a:t>Scales</a:t>
            </a:r>
            <a:r>
              <a:rPr sz="3500" spc="-150" dirty="0">
                <a:latin typeface="Times New Roman" panose="02020603050405020304" pitchFamily="18" charset="0"/>
                <a:cs typeface="Times New Roman" panose="02020603050405020304" pitchFamily="18" charset="0"/>
              </a:rPr>
              <a:t> </a:t>
            </a:r>
            <a:r>
              <a:rPr sz="3500" spc="120" dirty="0">
                <a:latin typeface="Times New Roman" panose="02020603050405020304" pitchFamily="18" charset="0"/>
                <a:cs typeface="Times New Roman" panose="02020603050405020304" pitchFamily="18" charset="0"/>
              </a:rPr>
              <a:t>has </a:t>
            </a:r>
            <a:r>
              <a:rPr sz="3500" spc="85" dirty="0">
                <a:latin typeface="Times New Roman" panose="02020603050405020304" pitchFamily="18" charset="0"/>
                <a:cs typeface="Times New Roman" panose="02020603050405020304" pitchFamily="18" charset="0"/>
              </a:rPr>
              <a:t>served</a:t>
            </a:r>
            <a:r>
              <a:rPr sz="3500" spc="-120" dirty="0">
                <a:latin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cs typeface="Times New Roman" panose="02020603050405020304" pitchFamily="18" charset="0"/>
              </a:rPr>
              <a:t>on the court </a:t>
            </a:r>
            <a:r>
              <a:rPr sz="3500" spc="80" dirty="0">
                <a:latin typeface="Times New Roman" panose="02020603050405020304" pitchFamily="18" charset="0"/>
                <a:cs typeface="Times New Roman" panose="02020603050405020304" pitchFamily="18" charset="0"/>
              </a:rPr>
              <a:t>since</a:t>
            </a:r>
            <a:r>
              <a:rPr sz="3500" spc="-120" dirty="0">
                <a:latin typeface="Times New Roman" panose="02020603050405020304" pitchFamily="18" charset="0"/>
                <a:cs typeface="Times New Roman" panose="02020603050405020304" pitchFamily="18" charset="0"/>
              </a:rPr>
              <a:t> </a:t>
            </a:r>
            <a:r>
              <a:rPr sz="3500" spc="-260" dirty="0">
                <a:latin typeface="Times New Roman" panose="02020603050405020304" pitchFamily="18" charset="0"/>
                <a:cs typeface="Times New Roman" panose="02020603050405020304" pitchFamily="18" charset="0"/>
              </a:rPr>
              <a:t>2013</a:t>
            </a:r>
            <a:r>
              <a:rPr sz="3500" spc="-114" dirty="0">
                <a:latin typeface="Times New Roman" panose="02020603050405020304" pitchFamily="18" charset="0"/>
                <a:cs typeface="Times New Roman" panose="02020603050405020304" pitchFamily="18" charset="0"/>
              </a:rPr>
              <a:t> </a:t>
            </a:r>
            <a:r>
              <a:rPr sz="3500" spc="165" dirty="0">
                <a:latin typeface="Times New Roman" panose="02020603050405020304" pitchFamily="18" charset="0"/>
                <a:cs typeface="Times New Roman" panose="02020603050405020304" pitchFamily="18" charset="0"/>
              </a:rPr>
              <a:t>and</a:t>
            </a:r>
            <a:r>
              <a:rPr sz="3500" spc="-120" dirty="0">
                <a:latin typeface="Times New Roman" panose="02020603050405020304" pitchFamily="18" charset="0"/>
                <a:cs typeface="Times New Roman" panose="02020603050405020304" pitchFamily="18" charset="0"/>
              </a:rPr>
              <a:t> </a:t>
            </a:r>
            <a:r>
              <a:rPr sz="3500" spc="140" dirty="0">
                <a:latin typeface="Times New Roman" panose="02020603050405020304" pitchFamily="18" charset="0"/>
                <a:cs typeface="Times New Roman" panose="02020603050405020304" pitchFamily="18" charset="0"/>
              </a:rPr>
              <a:t>was </a:t>
            </a:r>
            <a:r>
              <a:rPr sz="3500" spc="95" dirty="0">
                <a:latin typeface="Times New Roman" panose="02020603050405020304" pitchFamily="18" charset="0"/>
                <a:cs typeface="Times New Roman" panose="02020603050405020304" pitchFamily="18" charset="0"/>
              </a:rPr>
              <a:t>designated</a:t>
            </a:r>
            <a:r>
              <a:rPr sz="3500" spc="-90" dirty="0">
                <a:latin typeface="Times New Roman" panose="02020603050405020304" pitchFamily="18" charset="0"/>
                <a:cs typeface="Times New Roman" panose="02020603050405020304" pitchFamily="18" charset="0"/>
              </a:rPr>
              <a:t> </a:t>
            </a:r>
            <a:r>
              <a:rPr sz="3500" spc="185" dirty="0">
                <a:latin typeface="Times New Roman" panose="02020603050405020304" pitchFamily="18" charset="0"/>
                <a:cs typeface="Times New Roman" panose="02020603050405020304" pitchFamily="18" charset="0"/>
              </a:rPr>
              <a:t>as</a:t>
            </a:r>
            <a:r>
              <a:rPr sz="3500" spc="-85" dirty="0">
                <a:latin typeface="Times New Roman" panose="02020603050405020304" pitchFamily="18" charset="0"/>
                <a:cs typeface="Times New Roman" panose="02020603050405020304" pitchFamily="18" charset="0"/>
              </a:rPr>
              <a:t> </a:t>
            </a:r>
            <a:r>
              <a:rPr sz="3500" spc="65" dirty="0">
                <a:latin typeface="Times New Roman" panose="02020603050405020304" pitchFamily="18" charset="0"/>
                <a:cs typeface="Times New Roman" panose="02020603050405020304" pitchFamily="18" charset="0"/>
              </a:rPr>
              <a:t>the</a:t>
            </a:r>
            <a:r>
              <a:rPr sz="3500" spc="-8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Chief</a:t>
            </a:r>
            <a:r>
              <a:rPr sz="3500" spc="-8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Presiding</a:t>
            </a:r>
            <a:r>
              <a:rPr sz="3500" spc="-85" dirty="0">
                <a:latin typeface="Times New Roman" panose="02020603050405020304" pitchFamily="18" charset="0"/>
                <a:cs typeface="Times New Roman" panose="02020603050405020304" pitchFamily="18" charset="0"/>
              </a:rPr>
              <a:t> </a:t>
            </a:r>
            <a:r>
              <a:rPr sz="3500" spc="225" dirty="0">
                <a:latin typeface="Times New Roman" panose="02020603050405020304" pitchFamily="18" charset="0"/>
                <a:cs typeface="Times New Roman" panose="02020603050405020304" pitchFamily="18" charset="0"/>
              </a:rPr>
              <a:t>Judge</a:t>
            </a:r>
            <a:r>
              <a:rPr sz="3500" spc="-90"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in</a:t>
            </a:r>
            <a:r>
              <a:rPr sz="3500" spc="-85" dirty="0">
                <a:latin typeface="Times New Roman" panose="02020603050405020304" pitchFamily="18" charset="0"/>
                <a:cs typeface="Times New Roman" panose="02020603050405020304" pitchFamily="18" charset="0"/>
              </a:rPr>
              <a:t> </a:t>
            </a:r>
            <a:r>
              <a:rPr sz="3500" spc="215" dirty="0">
                <a:latin typeface="Times New Roman" panose="02020603050405020304" pitchFamily="18" charset="0"/>
                <a:cs typeface="Times New Roman" panose="02020603050405020304" pitchFamily="18" charset="0"/>
              </a:rPr>
              <a:t>January</a:t>
            </a:r>
            <a:r>
              <a:rPr sz="3500" spc="-8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of</a:t>
            </a:r>
            <a:r>
              <a:rPr sz="3500" spc="-85" dirty="0">
                <a:latin typeface="Times New Roman" panose="02020603050405020304" pitchFamily="18" charset="0"/>
                <a:cs typeface="Times New Roman" panose="02020603050405020304" pitchFamily="18" charset="0"/>
              </a:rPr>
              <a:t> </a:t>
            </a:r>
            <a:r>
              <a:rPr sz="3500" spc="-10" dirty="0">
                <a:latin typeface="Times New Roman" panose="02020603050405020304" pitchFamily="18" charset="0"/>
                <a:cs typeface="Times New Roman" panose="02020603050405020304" pitchFamily="18" charset="0"/>
              </a:rPr>
              <a:t>2018.</a:t>
            </a:r>
            <a:endParaRPr sz="3500" dirty="0">
              <a:latin typeface="Times New Roman" panose="02020603050405020304" pitchFamily="18" charset="0"/>
              <a:cs typeface="Times New Roman" panose="02020603050405020304" pitchFamily="18" charset="0"/>
            </a:endParaRPr>
          </a:p>
          <a:p>
            <a:pPr>
              <a:lnSpc>
                <a:spcPct val="100000"/>
              </a:lnSpc>
              <a:spcBef>
                <a:spcPts val="10"/>
              </a:spcBef>
            </a:pPr>
            <a:endParaRPr sz="2450" dirty="0">
              <a:latin typeface="Lucida Sans Unicode"/>
              <a:cs typeface="Lucida Sans Unicode"/>
            </a:endParaRPr>
          </a:p>
        </p:txBody>
      </p:sp>
      <p:pic>
        <p:nvPicPr>
          <p:cNvPr id="9" name="Picture 8" descr="A picture containing text&#10;&#10;Description automatically generated">
            <a:extLst>
              <a:ext uri="{FF2B5EF4-FFF2-40B4-BE49-F238E27FC236}">
                <a16:creationId xmlns:a16="http://schemas.microsoft.com/office/drawing/2014/main" id="{9C613DC8-F1D1-49BA-F326-AF464A44B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7945" y="42884"/>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5CA0"/>
          </a:solidFill>
        </p:spPr>
        <p:txBody>
          <a:bodyPr wrap="square" lIns="0" tIns="0" rIns="0" bIns="0" rtlCol="0"/>
          <a:lstStyle/>
          <a:p>
            <a:endParaRPr/>
          </a:p>
        </p:txBody>
      </p:sp>
      <p:sp>
        <p:nvSpPr>
          <p:cNvPr id="3" name="object 3"/>
          <p:cNvSpPr/>
          <p:nvPr/>
        </p:nvSpPr>
        <p:spPr>
          <a:xfrm>
            <a:off x="13244807" y="933200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4" name="object 4"/>
          <p:cNvSpPr/>
          <p:nvPr/>
        </p:nvSpPr>
        <p:spPr>
          <a:xfrm>
            <a:off x="12553222" y="10023833"/>
            <a:ext cx="346075" cy="263525"/>
          </a:xfrm>
          <a:custGeom>
            <a:avLst/>
            <a:gdLst/>
            <a:ahLst/>
            <a:cxnLst/>
            <a:rect l="l" t="t" r="r" b="b"/>
            <a:pathLst>
              <a:path w="346075" h="263525">
                <a:moveTo>
                  <a:pt x="0" y="172922"/>
                </a:moveTo>
                <a:lnTo>
                  <a:pt x="172916" y="0"/>
                </a:lnTo>
                <a:lnTo>
                  <a:pt x="345839" y="172916"/>
                </a:lnTo>
                <a:lnTo>
                  <a:pt x="255593" y="263165"/>
                </a:lnTo>
                <a:lnTo>
                  <a:pt x="90246" y="263165"/>
                </a:lnTo>
                <a:lnTo>
                  <a:pt x="0" y="172922"/>
                </a:lnTo>
                <a:close/>
              </a:path>
            </a:pathLst>
          </a:custGeom>
          <a:solidFill>
            <a:srgbClr val="041C40"/>
          </a:solidFill>
        </p:spPr>
        <p:txBody>
          <a:bodyPr wrap="square" lIns="0" tIns="0" rIns="0" bIns="0" rtlCol="0"/>
          <a:lstStyle/>
          <a:p>
            <a:endParaRPr/>
          </a:p>
        </p:txBody>
      </p:sp>
      <p:sp>
        <p:nvSpPr>
          <p:cNvPr id="5" name="object 5"/>
          <p:cNvSpPr/>
          <p:nvPr/>
        </p:nvSpPr>
        <p:spPr>
          <a:xfrm>
            <a:off x="11861725" y="933189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6" name="object 6"/>
          <p:cNvSpPr/>
          <p:nvPr/>
        </p:nvSpPr>
        <p:spPr>
          <a:xfrm>
            <a:off x="11170099" y="10023778"/>
            <a:ext cx="346075" cy="263525"/>
          </a:xfrm>
          <a:custGeom>
            <a:avLst/>
            <a:gdLst/>
            <a:ahLst/>
            <a:cxnLst/>
            <a:rect l="l" t="t" r="r" b="b"/>
            <a:pathLst>
              <a:path w="346075" h="263525">
                <a:moveTo>
                  <a:pt x="0" y="172922"/>
                </a:moveTo>
                <a:lnTo>
                  <a:pt x="172916" y="0"/>
                </a:lnTo>
                <a:lnTo>
                  <a:pt x="345839" y="172916"/>
                </a:lnTo>
                <a:lnTo>
                  <a:pt x="255537" y="263221"/>
                </a:lnTo>
                <a:lnTo>
                  <a:pt x="90301" y="263221"/>
                </a:lnTo>
                <a:lnTo>
                  <a:pt x="0" y="172922"/>
                </a:lnTo>
                <a:close/>
              </a:path>
            </a:pathLst>
          </a:custGeom>
          <a:solidFill>
            <a:srgbClr val="041C40"/>
          </a:solidFill>
        </p:spPr>
        <p:txBody>
          <a:bodyPr wrap="square" lIns="0" tIns="0" rIns="0" bIns="0" rtlCol="0"/>
          <a:lstStyle/>
          <a:p>
            <a:endParaRPr/>
          </a:p>
        </p:txBody>
      </p:sp>
      <p:sp>
        <p:nvSpPr>
          <p:cNvPr id="7" name="object 7"/>
          <p:cNvSpPr/>
          <p:nvPr/>
        </p:nvSpPr>
        <p:spPr>
          <a:xfrm>
            <a:off x="10478467" y="933196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8" name="object 8"/>
          <p:cNvSpPr/>
          <p:nvPr/>
        </p:nvSpPr>
        <p:spPr>
          <a:xfrm>
            <a:off x="9794723" y="10068988"/>
            <a:ext cx="346075" cy="218440"/>
          </a:xfrm>
          <a:custGeom>
            <a:avLst/>
            <a:gdLst/>
            <a:ahLst/>
            <a:cxnLst/>
            <a:rect l="l" t="t" r="r" b="b"/>
            <a:pathLst>
              <a:path w="346075" h="218440">
                <a:moveTo>
                  <a:pt x="0" y="172922"/>
                </a:moveTo>
                <a:lnTo>
                  <a:pt x="172916" y="0"/>
                </a:lnTo>
                <a:lnTo>
                  <a:pt x="345826" y="172929"/>
                </a:lnTo>
                <a:lnTo>
                  <a:pt x="300746" y="218011"/>
                </a:lnTo>
                <a:lnTo>
                  <a:pt x="45090" y="218011"/>
                </a:lnTo>
                <a:lnTo>
                  <a:pt x="0" y="172922"/>
                </a:lnTo>
                <a:close/>
              </a:path>
            </a:pathLst>
          </a:custGeom>
          <a:solidFill>
            <a:srgbClr val="041C40"/>
          </a:solidFill>
        </p:spPr>
        <p:txBody>
          <a:bodyPr wrap="square" lIns="0" tIns="0" rIns="0" bIns="0" rtlCol="0"/>
          <a:lstStyle/>
          <a:p>
            <a:endParaRPr/>
          </a:p>
        </p:txBody>
      </p:sp>
      <p:sp>
        <p:nvSpPr>
          <p:cNvPr id="9" name="object 9"/>
          <p:cNvSpPr/>
          <p:nvPr/>
        </p:nvSpPr>
        <p:spPr>
          <a:xfrm>
            <a:off x="9103150" y="937765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0" name="object 10"/>
          <p:cNvSpPr/>
          <p:nvPr/>
        </p:nvSpPr>
        <p:spPr>
          <a:xfrm>
            <a:off x="8411644" y="10068886"/>
            <a:ext cx="346075" cy="218440"/>
          </a:xfrm>
          <a:custGeom>
            <a:avLst/>
            <a:gdLst/>
            <a:ahLst/>
            <a:cxnLst/>
            <a:rect l="l" t="t" r="r" b="b"/>
            <a:pathLst>
              <a:path w="346075" h="218440">
                <a:moveTo>
                  <a:pt x="0" y="172922"/>
                </a:moveTo>
                <a:lnTo>
                  <a:pt x="172916" y="0"/>
                </a:lnTo>
                <a:lnTo>
                  <a:pt x="345839" y="172916"/>
                </a:lnTo>
                <a:lnTo>
                  <a:pt x="300645" y="218112"/>
                </a:lnTo>
                <a:lnTo>
                  <a:pt x="45191" y="218112"/>
                </a:lnTo>
                <a:lnTo>
                  <a:pt x="0" y="172922"/>
                </a:lnTo>
                <a:close/>
              </a:path>
            </a:pathLst>
          </a:custGeom>
          <a:solidFill>
            <a:srgbClr val="041C40"/>
          </a:solidFill>
        </p:spPr>
        <p:txBody>
          <a:bodyPr wrap="square" lIns="0" tIns="0" rIns="0" bIns="0" rtlCol="0"/>
          <a:lstStyle/>
          <a:p>
            <a:endParaRPr/>
          </a:p>
        </p:txBody>
      </p:sp>
      <p:sp>
        <p:nvSpPr>
          <p:cNvPr id="11" name="object 11"/>
          <p:cNvSpPr/>
          <p:nvPr/>
        </p:nvSpPr>
        <p:spPr>
          <a:xfrm>
            <a:off x="7720025" y="937759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2" name="object 12"/>
          <p:cNvSpPr/>
          <p:nvPr/>
        </p:nvSpPr>
        <p:spPr>
          <a:xfrm>
            <a:off x="7028381" y="10068951"/>
            <a:ext cx="346075" cy="218440"/>
          </a:xfrm>
          <a:custGeom>
            <a:avLst/>
            <a:gdLst/>
            <a:ahLst/>
            <a:cxnLst/>
            <a:rect l="l" t="t" r="r" b="b"/>
            <a:pathLst>
              <a:path w="346075" h="218440">
                <a:moveTo>
                  <a:pt x="0" y="172922"/>
                </a:moveTo>
                <a:lnTo>
                  <a:pt x="172916" y="0"/>
                </a:lnTo>
                <a:lnTo>
                  <a:pt x="345839" y="172916"/>
                </a:lnTo>
                <a:lnTo>
                  <a:pt x="300710" y="218047"/>
                </a:lnTo>
                <a:lnTo>
                  <a:pt x="45126" y="218047"/>
                </a:lnTo>
                <a:lnTo>
                  <a:pt x="0" y="172922"/>
                </a:lnTo>
                <a:close/>
              </a:path>
            </a:pathLst>
          </a:custGeom>
          <a:solidFill>
            <a:srgbClr val="041C40"/>
          </a:solidFill>
        </p:spPr>
        <p:txBody>
          <a:bodyPr wrap="square" lIns="0" tIns="0" rIns="0" bIns="0" rtlCol="0"/>
          <a:lstStyle/>
          <a:p>
            <a:endParaRPr/>
          </a:p>
        </p:txBody>
      </p:sp>
      <p:sp>
        <p:nvSpPr>
          <p:cNvPr id="13" name="object 13"/>
          <p:cNvSpPr/>
          <p:nvPr/>
        </p:nvSpPr>
        <p:spPr>
          <a:xfrm>
            <a:off x="6349120" y="917985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4" name="object 14"/>
          <p:cNvSpPr/>
          <p:nvPr/>
        </p:nvSpPr>
        <p:spPr>
          <a:xfrm>
            <a:off x="5657537" y="9871689"/>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5" name="object 15"/>
          <p:cNvSpPr/>
          <p:nvPr/>
        </p:nvSpPr>
        <p:spPr>
          <a:xfrm>
            <a:off x="4966040" y="917975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6" name="object 16"/>
          <p:cNvSpPr/>
          <p:nvPr/>
        </p:nvSpPr>
        <p:spPr>
          <a:xfrm>
            <a:off x="4274412" y="987163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7" name="object 17"/>
          <p:cNvSpPr/>
          <p:nvPr/>
        </p:nvSpPr>
        <p:spPr>
          <a:xfrm>
            <a:off x="3582782" y="9179816"/>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8" name="object 18"/>
          <p:cNvSpPr/>
          <p:nvPr/>
        </p:nvSpPr>
        <p:spPr>
          <a:xfrm>
            <a:off x="2899039" y="991684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9" name="object 19"/>
          <p:cNvSpPr/>
          <p:nvPr/>
        </p:nvSpPr>
        <p:spPr>
          <a:xfrm>
            <a:off x="2207465" y="922551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0" name="object 20"/>
          <p:cNvSpPr/>
          <p:nvPr/>
        </p:nvSpPr>
        <p:spPr>
          <a:xfrm>
            <a:off x="1515959" y="991674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1" name="object 21"/>
          <p:cNvSpPr/>
          <p:nvPr/>
        </p:nvSpPr>
        <p:spPr>
          <a:xfrm>
            <a:off x="824341" y="92254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2" name="object 22"/>
          <p:cNvSpPr/>
          <p:nvPr/>
        </p:nvSpPr>
        <p:spPr>
          <a:xfrm>
            <a:off x="132695" y="991681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grpSp>
        <p:nvGrpSpPr>
          <p:cNvPr id="23" name="object 23"/>
          <p:cNvGrpSpPr/>
          <p:nvPr/>
        </p:nvGrpSpPr>
        <p:grpSpPr>
          <a:xfrm>
            <a:off x="13264112" y="0"/>
            <a:ext cx="5024120" cy="10287000"/>
            <a:chOff x="13264112" y="0"/>
            <a:chExt cx="5024120" cy="10287000"/>
          </a:xfrm>
        </p:grpSpPr>
        <p:pic>
          <p:nvPicPr>
            <p:cNvPr id="24" name="object 24"/>
            <p:cNvPicPr/>
            <p:nvPr/>
          </p:nvPicPr>
          <p:blipFill>
            <a:blip r:embed="rId2" cstate="print"/>
            <a:stretch>
              <a:fillRect/>
            </a:stretch>
          </p:blipFill>
          <p:spPr>
            <a:xfrm>
              <a:off x="15617048" y="0"/>
              <a:ext cx="2670950" cy="10286999"/>
            </a:xfrm>
            <a:prstGeom prst="rect">
              <a:avLst/>
            </a:prstGeom>
          </p:spPr>
        </p:pic>
        <p:sp>
          <p:nvSpPr>
            <p:cNvPr id="25" name="object 25"/>
            <p:cNvSpPr/>
            <p:nvPr/>
          </p:nvSpPr>
          <p:spPr>
            <a:xfrm>
              <a:off x="15966389" y="9304019"/>
              <a:ext cx="2322195" cy="982980"/>
            </a:xfrm>
            <a:custGeom>
              <a:avLst/>
              <a:gdLst/>
              <a:ahLst/>
              <a:cxnLst/>
              <a:rect l="l" t="t" r="r" b="b"/>
              <a:pathLst>
                <a:path w="2322194" h="982979">
                  <a:moveTo>
                    <a:pt x="345846" y="864273"/>
                  </a:moveTo>
                  <a:lnTo>
                    <a:pt x="172923" y="691349"/>
                  </a:lnTo>
                  <a:lnTo>
                    <a:pt x="0" y="864273"/>
                  </a:lnTo>
                  <a:lnTo>
                    <a:pt x="118719" y="982980"/>
                  </a:lnTo>
                  <a:lnTo>
                    <a:pt x="227126" y="982980"/>
                  </a:lnTo>
                  <a:lnTo>
                    <a:pt x="345846" y="864273"/>
                  </a:lnTo>
                  <a:close/>
                </a:path>
                <a:path w="2322194" h="982979">
                  <a:moveTo>
                    <a:pt x="1037488" y="172923"/>
                  </a:moveTo>
                  <a:lnTo>
                    <a:pt x="864565" y="0"/>
                  </a:lnTo>
                  <a:lnTo>
                    <a:pt x="691654" y="172923"/>
                  </a:lnTo>
                  <a:lnTo>
                    <a:pt x="864577" y="345846"/>
                  </a:lnTo>
                  <a:lnTo>
                    <a:pt x="1037488" y="172923"/>
                  </a:lnTo>
                  <a:close/>
                </a:path>
                <a:path w="2322194" h="982979">
                  <a:moveTo>
                    <a:pt x="1729105" y="864209"/>
                  </a:moveTo>
                  <a:lnTo>
                    <a:pt x="1556181" y="691286"/>
                  </a:lnTo>
                  <a:lnTo>
                    <a:pt x="1383271" y="864209"/>
                  </a:lnTo>
                  <a:lnTo>
                    <a:pt x="1502041" y="982980"/>
                  </a:lnTo>
                  <a:lnTo>
                    <a:pt x="1610334" y="982980"/>
                  </a:lnTo>
                  <a:lnTo>
                    <a:pt x="1729105" y="864209"/>
                  </a:lnTo>
                  <a:close/>
                </a:path>
                <a:path w="2322194" h="982979">
                  <a:moveTo>
                    <a:pt x="2321610" y="73964"/>
                  </a:moveTo>
                  <a:lnTo>
                    <a:pt x="2247684" y="63"/>
                  </a:lnTo>
                  <a:lnTo>
                    <a:pt x="2074773" y="172986"/>
                  </a:lnTo>
                  <a:lnTo>
                    <a:pt x="2247696" y="345897"/>
                  </a:lnTo>
                  <a:lnTo>
                    <a:pt x="2321610" y="271983"/>
                  </a:lnTo>
                  <a:lnTo>
                    <a:pt x="2321610" y="73964"/>
                  </a:lnTo>
                  <a:close/>
                </a:path>
              </a:pathLst>
            </a:custGeom>
            <a:solidFill>
              <a:srgbClr val="041C40"/>
            </a:solidFill>
          </p:spPr>
          <p:txBody>
            <a:bodyPr wrap="square" lIns="0" tIns="0" rIns="0" bIns="0" rtlCol="0"/>
            <a:lstStyle/>
            <a:p>
              <a:endParaRPr/>
            </a:p>
          </p:txBody>
        </p:sp>
        <p:pic>
          <p:nvPicPr>
            <p:cNvPr id="26" name="object 26"/>
            <p:cNvPicPr/>
            <p:nvPr/>
          </p:nvPicPr>
          <p:blipFill>
            <a:blip r:embed="rId3" cstate="print"/>
            <a:stretch>
              <a:fillRect/>
            </a:stretch>
          </p:blipFill>
          <p:spPr>
            <a:xfrm>
              <a:off x="13264112" y="6340366"/>
              <a:ext cx="2590799" cy="2571749"/>
            </a:xfrm>
            <a:prstGeom prst="rect">
              <a:avLst/>
            </a:prstGeom>
          </p:spPr>
        </p:pic>
      </p:grpSp>
      <p:pic>
        <p:nvPicPr>
          <p:cNvPr id="27" name="object 27"/>
          <p:cNvPicPr/>
          <p:nvPr/>
        </p:nvPicPr>
        <p:blipFill>
          <a:blip r:embed="rId4" cstate="print"/>
          <a:stretch>
            <a:fillRect/>
          </a:stretch>
        </p:blipFill>
        <p:spPr>
          <a:xfrm>
            <a:off x="4092944" y="6340366"/>
            <a:ext cx="2447924" cy="2571749"/>
          </a:xfrm>
          <a:prstGeom prst="rect">
            <a:avLst/>
          </a:prstGeom>
        </p:spPr>
      </p:pic>
      <p:pic>
        <p:nvPicPr>
          <p:cNvPr id="28" name="object 28"/>
          <p:cNvPicPr/>
          <p:nvPr/>
        </p:nvPicPr>
        <p:blipFill>
          <a:blip r:embed="rId5" cstate="print"/>
          <a:stretch>
            <a:fillRect/>
          </a:stretch>
        </p:blipFill>
        <p:spPr>
          <a:xfrm>
            <a:off x="1157977" y="6340367"/>
            <a:ext cx="2190749" cy="2571749"/>
          </a:xfrm>
          <a:prstGeom prst="rect">
            <a:avLst/>
          </a:prstGeom>
        </p:spPr>
      </p:pic>
      <p:pic>
        <p:nvPicPr>
          <p:cNvPr id="29" name="object 29"/>
          <p:cNvPicPr/>
          <p:nvPr/>
        </p:nvPicPr>
        <p:blipFill>
          <a:blip r:embed="rId6" cstate="print"/>
          <a:stretch>
            <a:fillRect/>
          </a:stretch>
        </p:blipFill>
        <p:spPr>
          <a:xfrm>
            <a:off x="10157442" y="6340366"/>
            <a:ext cx="2543174" cy="2571749"/>
          </a:xfrm>
          <a:prstGeom prst="rect">
            <a:avLst/>
          </a:prstGeom>
        </p:spPr>
      </p:pic>
      <p:pic>
        <p:nvPicPr>
          <p:cNvPr id="30" name="object 30"/>
          <p:cNvPicPr/>
          <p:nvPr/>
        </p:nvPicPr>
        <p:blipFill>
          <a:blip r:embed="rId7" cstate="print"/>
          <a:stretch>
            <a:fillRect/>
          </a:stretch>
        </p:blipFill>
        <p:spPr>
          <a:xfrm>
            <a:off x="7159294" y="6340366"/>
            <a:ext cx="2438399" cy="2571749"/>
          </a:xfrm>
          <a:prstGeom prst="rect">
            <a:avLst/>
          </a:prstGeom>
        </p:spPr>
      </p:pic>
      <p:sp>
        <p:nvSpPr>
          <p:cNvPr id="32" name="object 32"/>
          <p:cNvSpPr/>
          <p:nvPr/>
        </p:nvSpPr>
        <p:spPr>
          <a:xfrm>
            <a:off x="5507131" y="4468385"/>
            <a:ext cx="124460" cy="47625"/>
          </a:xfrm>
          <a:custGeom>
            <a:avLst/>
            <a:gdLst/>
            <a:ahLst/>
            <a:cxnLst/>
            <a:rect l="l" t="t" r="r" b="b"/>
            <a:pathLst>
              <a:path w="124460" h="47625">
                <a:moveTo>
                  <a:pt x="124006" y="47624"/>
                </a:moveTo>
                <a:lnTo>
                  <a:pt x="0" y="47624"/>
                </a:lnTo>
                <a:lnTo>
                  <a:pt x="0" y="0"/>
                </a:lnTo>
                <a:lnTo>
                  <a:pt x="124006" y="0"/>
                </a:lnTo>
                <a:lnTo>
                  <a:pt x="124006" y="47624"/>
                </a:lnTo>
                <a:close/>
              </a:path>
            </a:pathLst>
          </a:custGeom>
          <a:solidFill>
            <a:srgbClr val="FFFFFF"/>
          </a:solidFill>
        </p:spPr>
        <p:txBody>
          <a:bodyPr wrap="square" lIns="0" tIns="0" rIns="0" bIns="0" rtlCol="0"/>
          <a:lstStyle/>
          <a:p>
            <a:endParaRPr/>
          </a:p>
        </p:txBody>
      </p:sp>
      <p:sp>
        <p:nvSpPr>
          <p:cNvPr id="33" name="object 33"/>
          <p:cNvSpPr txBox="1"/>
          <p:nvPr/>
        </p:nvSpPr>
        <p:spPr>
          <a:xfrm>
            <a:off x="2297344" y="1765586"/>
            <a:ext cx="13442218" cy="2952347"/>
          </a:xfrm>
          <a:prstGeom prst="rect">
            <a:avLst/>
          </a:prstGeom>
        </p:spPr>
        <p:txBody>
          <a:bodyPr vert="horz" wrap="square" lIns="0" tIns="365125" rIns="0" bIns="0" rtlCol="0">
            <a:spAutoFit/>
          </a:bodyPr>
          <a:lstStyle/>
          <a:p>
            <a:pPr marL="12065" marR="5080" indent="-635">
              <a:lnSpc>
                <a:spcPct val="114799"/>
              </a:lnSpc>
              <a:spcBef>
                <a:spcPts val="1425"/>
              </a:spcBef>
            </a:pPr>
            <a:r>
              <a:rPr sz="5000" spc="210" dirty="0">
                <a:solidFill>
                  <a:srgbClr val="FFFFFF"/>
                </a:solidFill>
                <a:latin typeface="Times New Roman" panose="02020603050405020304" pitchFamily="18" charset="0"/>
                <a:cs typeface="Times New Roman" panose="02020603050405020304" pitchFamily="18" charset="0"/>
              </a:rPr>
              <a:t>Under</a:t>
            </a:r>
            <a:r>
              <a:rPr sz="5000" spc="175" dirty="0">
                <a:solidFill>
                  <a:srgbClr val="FFFFFF"/>
                </a:solidFill>
                <a:latin typeface="Times New Roman" panose="02020603050405020304" pitchFamily="18" charset="0"/>
                <a:cs typeface="Times New Roman" panose="02020603050405020304" pitchFamily="18" charset="0"/>
              </a:rPr>
              <a:t> </a:t>
            </a:r>
            <a:r>
              <a:rPr lang="en-US" sz="5000" spc="175" dirty="0">
                <a:solidFill>
                  <a:srgbClr val="FFFFFF"/>
                </a:solidFill>
                <a:latin typeface="Times New Roman" panose="02020603050405020304" pitchFamily="18" charset="0"/>
                <a:cs typeface="Times New Roman" panose="02020603050405020304" pitchFamily="18" charset="0"/>
              </a:rPr>
              <a:t>the leadership of </a:t>
            </a:r>
            <a:r>
              <a:rPr sz="5000" spc="409" dirty="0">
                <a:solidFill>
                  <a:srgbClr val="FFFFFF"/>
                </a:solidFill>
                <a:latin typeface="Times New Roman" panose="02020603050405020304" pitchFamily="18" charset="0"/>
                <a:cs typeface="Times New Roman" panose="02020603050405020304" pitchFamily="18" charset="0"/>
              </a:rPr>
              <a:t>Judge</a:t>
            </a:r>
            <a:r>
              <a:rPr sz="5000" spc="180" dirty="0">
                <a:solidFill>
                  <a:srgbClr val="FFFFFF"/>
                </a:solidFill>
                <a:latin typeface="Times New Roman" panose="02020603050405020304" pitchFamily="18" charset="0"/>
                <a:cs typeface="Times New Roman" panose="02020603050405020304" pitchFamily="18" charset="0"/>
              </a:rPr>
              <a:t> </a:t>
            </a:r>
            <a:r>
              <a:rPr sz="5000" spc="280" dirty="0">
                <a:solidFill>
                  <a:srgbClr val="FFFFFF"/>
                </a:solidFill>
                <a:latin typeface="Times New Roman" panose="02020603050405020304" pitchFamily="18" charset="0"/>
                <a:cs typeface="Times New Roman" panose="02020603050405020304" pitchFamily="18" charset="0"/>
              </a:rPr>
              <a:t>Scales</a:t>
            </a:r>
            <a:r>
              <a:rPr sz="5000" spc="195" dirty="0">
                <a:solidFill>
                  <a:srgbClr val="FFFFFF"/>
                </a:solidFill>
                <a:latin typeface="Times New Roman" panose="02020603050405020304" pitchFamily="18" charset="0"/>
                <a:cs typeface="Times New Roman" panose="02020603050405020304" pitchFamily="18" charset="0"/>
              </a:rPr>
              <a:t>,</a:t>
            </a:r>
            <a:r>
              <a:rPr sz="5000" spc="180" dirty="0">
                <a:solidFill>
                  <a:srgbClr val="FFFFFF"/>
                </a:solidFill>
                <a:latin typeface="Times New Roman" panose="02020603050405020304" pitchFamily="18" charset="0"/>
                <a:cs typeface="Times New Roman" panose="02020603050405020304" pitchFamily="18" charset="0"/>
              </a:rPr>
              <a:t> </a:t>
            </a:r>
            <a:r>
              <a:rPr sz="5000" spc="210" dirty="0">
                <a:solidFill>
                  <a:srgbClr val="FFFFFF"/>
                </a:solidFill>
                <a:latin typeface="Times New Roman" panose="02020603050405020304" pitchFamily="18" charset="0"/>
                <a:cs typeface="Times New Roman" panose="02020603050405020304" pitchFamily="18" charset="0"/>
              </a:rPr>
              <a:t>there</a:t>
            </a:r>
            <a:r>
              <a:rPr sz="5000" spc="180" dirty="0">
                <a:solidFill>
                  <a:srgbClr val="FFFFFF"/>
                </a:solidFill>
                <a:latin typeface="Times New Roman" panose="02020603050405020304" pitchFamily="18" charset="0"/>
                <a:cs typeface="Times New Roman" panose="02020603050405020304" pitchFamily="18" charset="0"/>
              </a:rPr>
              <a:t> are </a:t>
            </a:r>
            <a:r>
              <a:rPr sz="5000" spc="260" dirty="0">
                <a:solidFill>
                  <a:srgbClr val="FFFFFF"/>
                </a:solidFill>
                <a:uFill>
                  <a:solidFill>
                    <a:srgbClr val="FFFFFF"/>
                  </a:solidFill>
                </a:uFill>
                <a:latin typeface="Times New Roman" panose="02020603050405020304" pitchFamily="18" charset="0"/>
                <a:cs typeface="Times New Roman" panose="02020603050405020304" pitchFamily="18" charset="0"/>
              </a:rPr>
              <a:t>currentl</a:t>
            </a:r>
            <a:r>
              <a:rPr sz="5000" spc="260" dirty="0">
                <a:solidFill>
                  <a:srgbClr val="FFFFFF"/>
                </a:solidFill>
                <a:latin typeface="Times New Roman" panose="02020603050405020304" pitchFamily="18" charset="0"/>
                <a:cs typeface="Times New Roman" panose="02020603050405020304" pitchFamily="18" charset="0"/>
              </a:rPr>
              <a:t>y</a:t>
            </a:r>
            <a:r>
              <a:rPr sz="5000" i="1" spc="180" dirty="0">
                <a:solidFill>
                  <a:srgbClr val="FFFFFF"/>
                </a:solidFill>
                <a:latin typeface="Times New Roman" panose="02020603050405020304" pitchFamily="18" charset="0"/>
                <a:cs typeface="Times New Roman" panose="02020603050405020304" pitchFamily="18" charset="0"/>
              </a:rPr>
              <a:t> </a:t>
            </a:r>
            <a:r>
              <a:rPr lang="en-US" sz="5000" spc="455" dirty="0">
                <a:solidFill>
                  <a:srgbClr val="FFFFFF"/>
                </a:solidFill>
                <a:latin typeface="Times New Roman" panose="02020603050405020304" pitchFamily="18" charset="0"/>
                <a:cs typeface="Times New Roman" panose="02020603050405020304" pitchFamily="18" charset="0"/>
              </a:rPr>
              <a:t>five</a:t>
            </a:r>
            <a:r>
              <a:rPr sz="5000" spc="180" dirty="0">
                <a:solidFill>
                  <a:srgbClr val="FFFFFF"/>
                </a:solidFill>
                <a:latin typeface="Times New Roman" panose="02020603050405020304" pitchFamily="18" charset="0"/>
                <a:cs typeface="Times New Roman" panose="02020603050405020304" pitchFamily="18" charset="0"/>
              </a:rPr>
              <a:t> </a:t>
            </a:r>
            <a:r>
              <a:rPr sz="5000" spc="235" dirty="0">
                <a:solidFill>
                  <a:srgbClr val="FFFFFF"/>
                </a:solidFill>
                <a:latin typeface="Times New Roman" panose="02020603050405020304" pitchFamily="18" charset="0"/>
                <a:cs typeface="Times New Roman" panose="02020603050405020304" pitchFamily="18" charset="0"/>
              </a:rPr>
              <a:t>Presiding</a:t>
            </a:r>
            <a:r>
              <a:rPr sz="5000" spc="180" dirty="0">
                <a:solidFill>
                  <a:srgbClr val="FFFFFF"/>
                </a:solidFill>
                <a:latin typeface="Times New Roman" panose="02020603050405020304" pitchFamily="18" charset="0"/>
                <a:cs typeface="Times New Roman" panose="02020603050405020304" pitchFamily="18" charset="0"/>
              </a:rPr>
              <a:t> </a:t>
            </a:r>
            <a:r>
              <a:rPr sz="5000" spc="420" dirty="0">
                <a:solidFill>
                  <a:srgbClr val="FFFFFF"/>
                </a:solidFill>
                <a:latin typeface="Times New Roman" panose="02020603050405020304" pitchFamily="18" charset="0"/>
                <a:cs typeface="Times New Roman" panose="02020603050405020304" pitchFamily="18" charset="0"/>
              </a:rPr>
              <a:t>Judges</a:t>
            </a:r>
            <a:r>
              <a:rPr sz="5000" spc="180" dirty="0">
                <a:solidFill>
                  <a:srgbClr val="FFFFFF"/>
                </a:solidFill>
                <a:latin typeface="Times New Roman" panose="02020603050405020304" pitchFamily="18" charset="0"/>
                <a:cs typeface="Times New Roman" panose="02020603050405020304" pitchFamily="18" charset="0"/>
              </a:rPr>
              <a:t> </a:t>
            </a:r>
            <a:r>
              <a:rPr sz="5000" spc="245" dirty="0">
                <a:solidFill>
                  <a:srgbClr val="FFFFFF"/>
                </a:solidFill>
                <a:latin typeface="Times New Roman" panose="02020603050405020304" pitchFamily="18" charset="0"/>
                <a:cs typeface="Times New Roman" panose="02020603050405020304" pitchFamily="18" charset="0"/>
              </a:rPr>
              <a:t>at</a:t>
            </a:r>
            <a:r>
              <a:rPr sz="5000" spc="180" dirty="0">
                <a:solidFill>
                  <a:srgbClr val="FFFFFF"/>
                </a:solidFill>
                <a:latin typeface="Times New Roman" panose="02020603050405020304" pitchFamily="18" charset="0"/>
                <a:cs typeface="Times New Roman" panose="02020603050405020304" pitchFamily="18" charset="0"/>
              </a:rPr>
              <a:t> </a:t>
            </a:r>
            <a:r>
              <a:rPr sz="5000" spc="195" dirty="0">
                <a:solidFill>
                  <a:srgbClr val="FFFFFF"/>
                </a:solidFill>
                <a:latin typeface="Times New Roman" panose="02020603050405020304" pitchFamily="18" charset="0"/>
                <a:cs typeface="Times New Roman" panose="02020603050405020304" pitchFamily="18" charset="0"/>
              </a:rPr>
              <a:t>Fulton</a:t>
            </a:r>
            <a:r>
              <a:rPr sz="5000" spc="180" dirty="0">
                <a:solidFill>
                  <a:srgbClr val="FFFFFF"/>
                </a:solidFill>
                <a:latin typeface="Times New Roman" panose="02020603050405020304" pitchFamily="18" charset="0"/>
                <a:cs typeface="Times New Roman" panose="02020603050405020304" pitchFamily="18" charset="0"/>
              </a:rPr>
              <a:t> </a:t>
            </a:r>
            <a:r>
              <a:rPr sz="5000" spc="345" dirty="0">
                <a:solidFill>
                  <a:srgbClr val="FFFFFF"/>
                </a:solidFill>
                <a:latin typeface="Times New Roman" panose="02020603050405020304" pitchFamily="18" charset="0"/>
                <a:cs typeface="Times New Roman" panose="02020603050405020304" pitchFamily="18" charset="0"/>
              </a:rPr>
              <a:t>County </a:t>
            </a:r>
            <a:r>
              <a:rPr sz="5000" spc="254" dirty="0">
                <a:solidFill>
                  <a:srgbClr val="FFFFFF"/>
                </a:solidFill>
                <a:latin typeface="Times New Roman" panose="02020603050405020304" pitchFamily="18" charset="0"/>
                <a:cs typeface="Times New Roman" panose="02020603050405020304" pitchFamily="18" charset="0"/>
              </a:rPr>
              <a:t>Juvenile</a:t>
            </a:r>
            <a:r>
              <a:rPr sz="5000" spc="180" dirty="0">
                <a:solidFill>
                  <a:srgbClr val="FFFFFF"/>
                </a:solidFill>
                <a:latin typeface="Times New Roman" panose="02020603050405020304" pitchFamily="18" charset="0"/>
                <a:cs typeface="Times New Roman" panose="02020603050405020304" pitchFamily="18" charset="0"/>
              </a:rPr>
              <a:t> </a:t>
            </a:r>
            <a:r>
              <a:rPr sz="5000" spc="204" dirty="0">
                <a:solidFill>
                  <a:srgbClr val="FFFFFF"/>
                </a:solidFill>
                <a:latin typeface="Times New Roman" panose="02020603050405020304" pitchFamily="18" charset="0"/>
                <a:cs typeface="Times New Roman" panose="02020603050405020304" pitchFamily="18" charset="0"/>
              </a:rPr>
              <a:t>Court.</a:t>
            </a:r>
            <a:endParaRPr sz="5000" dirty="0">
              <a:latin typeface="Times New Roman" panose="02020603050405020304" pitchFamily="18" charset="0"/>
              <a:cs typeface="Times New Roman" panose="02020603050405020304" pitchFamily="18" charset="0"/>
            </a:endParaRPr>
          </a:p>
        </p:txBody>
      </p:sp>
      <p:sp>
        <p:nvSpPr>
          <p:cNvPr id="34" name="object 34"/>
          <p:cNvSpPr txBox="1"/>
          <p:nvPr/>
        </p:nvSpPr>
        <p:spPr>
          <a:xfrm>
            <a:off x="1275647" y="5783974"/>
            <a:ext cx="2043395"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1F1F1"/>
                </a:solidFill>
                <a:latin typeface="Trebuchet MS"/>
                <a:cs typeface="Trebuchet MS"/>
              </a:rPr>
              <a:t>Renata</a:t>
            </a:r>
            <a:r>
              <a:rPr lang="en-US" sz="1800" b="1" dirty="0">
                <a:solidFill>
                  <a:srgbClr val="F1F1F1"/>
                </a:solidFill>
                <a:latin typeface="Trebuchet MS"/>
                <a:cs typeface="Trebuchet MS"/>
              </a:rPr>
              <a:t> D.</a:t>
            </a:r>
            <a:r>
              <a:rPr sz="1800" b="1" spc="-35" dirty="0">
                <a:solidFill>
                  <a:srgbClr val="F1F1F1"/>
                </a:solidFill>
                <a:latin typeface="Trebuchet MS"/>
                <a:cs typeface="Trebuchet MS"/>
              </a:rPr>
              <a:t> </a:t>
            </a:r>
            <a:r>
              <a:rPr sz="1800" b="1" spc="-10" dirty="0">
                <a:solidFill>
                  <a:srgbClr val="F1F1F1"/>
                </a:solidFill>
                <a:latin typeface="Trebuchet MS"/>
                <a:cs typeface="Trebuchet MS"/>
              </a:rPr>
              <a:t>Turner</a:t>
            </a:r>
            <a:endParaRPr sz="1800" dirty="0">
              <a:latin typeface="Trebuchet MS"/>
              <a:cs typeface="Trebuchet MS"/>
            </a:endParaRPr>
          </a:p>
        </p:txBody>
      </p:sp>
      <p:sp>
        <p:nvSpPr>
          <p:cNvPr id="35" name="object 35"/>
          <p:cNvSpPr txBox="1"/>
          <p:nvPr/>
        </p:nvSpPr>
        <p:spPr>
          <a:xfrm>
            <a:off x="4017368" y="5809925"/>
            <a:ext cx="2543174"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1F1F1"/>
                </a:solidFill>
                <a:latin typeface="Trebuchet MS"/>
                <a:cs typeface="Trebuchet MS"/>
              </a:rPr>
              <a:t>Christopher</a:t>
            </a:r>
            <a:r>
              <a:rPr sz="1800" b="1" spc="60" dirty="0">
                <a:solidFill>
                  <a:srgbClr val="F1F1F1"/>
                </a:solidFill>
                <a:latin typeface="Trebuchet MS"/>
                <a:cs typeface="Trebuchet MS"/>
              </a:rPr>
              <a:t> </a:t>
            </a:r>
            <a:r>
              <a:rPr lang="en-US" b="1" spc="60" dirty="0">
                <a:solidFill>
                  <a:srgbClr val="F1F1F1"/>
                </a:solidFill>
                <a:latin typeface="Trebuchet MS"/>
                <a:cs typeface="Trebuchet MS"/>
              </a:rPr>
              <a:t>W. </a:t>
            </a:r>
            <a:r>
              <a:rPr sz="1800" b="1" spc="40" dirty="0">
                <a:solidFill>
                  <a:srgbClr val="F1F1F1"/>
                </a:solidFill>
                <a:latin typeface="Trebuchet MS"/>
                <a:cs typeface="Trebuchet MS"/>
              </a:rPr>
              <a:t>Yokom</a:t>
            </a:r>
            <a:endParaRPr sz="1800" dirty="0">
              <a:latin typeface="Trebuchet MS"/>
              <a:cs typeface="Trebuchet MS"/>
            </a:endParaRPr>
          </a:p>
        </p:txBody>
      </p:sp>
      <p:sp>
        <p:nvSpPr>
          <p:cNvPr id="36" name="object 36"/>
          <p:cNvSpPr txBox="1"/>
          <p:nvPr/>
        </p:nvSpPr>
        <p:spPr>
          <a:xfrm>
            <a:off x="7542614" y="5779026"/>
            <a:ext cx="16706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1F1F1"/>
                </a:solidFill>
                <a:latin typeface="Trebuchet MS"/>
                <a:cs typeface="Trebuchet MS"/>
              </a:rPr>
              <a:t>Phillip</a:t>
            </a:r>
            <a:r>
              <a:rPr sz="1800" b="1" spc="-170" dirty="0">
                <a:solidFill>
                  <a:srgbClr val="F1F1F1"/>
                </a:solidFill>
                <a:latin typeface="Trebuchet MS"/>
                <a:cs typeface="Trebuchet MS"/>
              </a:rPr>
              <a:t> </a:t>
            </a:r>
            <a:r>
              <a:rPr sz="1800" b="1" spc="65" dirty="0">
                <a:solidFill>
                  <a:srgbClr val="F1F1F1"/>
                </a:solidFill>
                <a:latin typeface="Trebuchet MS"/>
                <a:cs typeface="Trebuchet MS"/>
              </a:rPr>
              <a:t>Jackson</a:t>
            </a:r>
            <a:endParaRPr sz="1800">
              <a:latin typeface="Trebuchet MS"/>
              <a:cs typeface="Trebuchet MS"/>
            </a:endParaRPr>
          </a:p>
        </p:txBody>
      </p:sp>
      <p:sp>
        <p:nvSpPr>
          <p:cNvPr id="37" name="object 37"/>
          <p:cNvSpPr txBox="1"/>
          <p:nvPr/>
        </p:nvSpPr>
        <p:spPr>
          <a:xfrm>
            <a:off x="10513390" y="5779026"/>
            <a:ext cx="1833880" cy="299720"/>
          </a:xfrm>
          <a:prstGeom prst="rect">
            <a:avLst/>
          </a:prstGeom>
        </p:spPr>
        <p:txBody>
          <a:bodyPr vert="horz" wrap="square" lIns="0" tIns="12700" rIns="0" bIns="0" rtlCol="0">
            <a:spAutoFit/>
          </a:bodyPr>
          <a:lstStyle/>
          <a:p>
            <a:pPr marL="12700">
              <a:lnSpc>
                <a:spcPct val="100000"/>
              </a:lnSpc>
              <a:spcBef>
                <a:spcPts val="100"/>
              </a:spcBef>
            </a:pPr>
            <a:r>
              <a:rPr sz="1800" b="1" spc="100" dirty="0">
                <a:solidFill>
                  <a:srgbClr val="F1F1F1"/>
                </a:solidFill>
                <a:latin typeface="Trebuchet MS"/>
                <a:cs typeface="Trebuchet MS"/>
              </a:rPr>
              <a:t>Coy</a:t>
            </a:r>
            <a:r>
              <a:rPr sz="1800" b="1" spc="-50" dirty="0">
                <a:solidFill>
                  <a:srgbClr val="F1F1F1"/>
                </a:solidFill>
                <a:latin typeface="Trebuchet MS"/>
                <a:cs typeface="Trebuchet MS"/>
              </a:rPr>
              <a:t> </a:t>
            </a:r>
            <a:r>
              <a:rPr sz="1800" b="1" dirty="0">
                <a:solidFill>
                  <a:srgbClr val="F1F1F1"/>
                </a:solidFill>
                <a:latin typeface="Trebuchet MS"/>
                <a:cs typeface="Trebuchet MS"/>
              </a:rPr>
              <a:t>Johnson,</a:t>
            </a:r>
            <a:r>
              <a:rPr sz="1800" b="1" spc="-45" dirty="0">
                <a:solidFill>
                  <a:srgbClr val="F1F1F1"/>
                </a:solidFill>
                <a:latin typeface="Trebuchet MS"/>
                <a:cs typeface="Trebuchet MS"/>
              </a:rPr>
              <a:t> </a:t>
            </a:r>
            <a:r>
              <a:rPr sz="1800" b="1" spc="-40" dirty="0">
                <a:solidFill>
                  <a:srgbClr val="F1F1F1"/>
                </a:solidFill>
                <a:latin typeface="Trebuchet MS"/>
                <a:cs typeface="Trebuchet MS"/>
              </a:rPr>
              <a:t>Jr.</a:t>
            </a:r>
            <a:endParaRPr sz="1800">
              <a:latin typeface="Trebuchet MS"/>
              <a:cs typeface="Trebuchet MS"/>
            </a:endParaRPr>
          </a:p>
        </p:txBody>
      </p:sp>
      <p:sp>
        <p:nvSpPr>
          <p:cNvPr id="38" name="object 38"/>
          <p:cNvSpPr txBox="1"/>
          <p:nvPr/>
        </p:nvSpPr>
        <p:spPr>
          <a:xfrm>
            <a:off x="13448207" y="5779026"/>
            <a:ext cx="2229485" cy="299720"/>
          </a:xfrm>
          <a:prstGeom prst="rect">
            <a:avLst/>
          </a:prstGeom>
        </p:spPr>
        <p:txBody>
          <a:bodyPr vert="horz" wrap="square" lIns="0" tIns="12700" rIns="0" bIns="0" rtlCol="0">
            <a:spAutoFit/>
          </a:bodyPr>
          <a:lstStyle/>
          <a:p>
            <a:pPr marL="12700">
              <a:lnSpc>
                <a:spcPct val="100000"/>
              </a:lnSpc>
              <a:spcBef>
                <a:spcPts val="100"/>
              </a:spcBef>
            </a:pPr>
            <a:r>
              <a:rPr sz="1800" b="1" spc="-114" dirty="0">
                <a:solidFill>
                  <a:srgbClr val="F1F1F1"/>
                </a:solidFill>
                <a:latin typeface="Trebuchet MS"/>
                <a:cs typeface="Trebuchet MS"/>
              </a:rPr>
              <a:t>T.</a:t>
            </a:r>
            <a:r>
              <a:rPr sz="1800" b="1" spc="-185" dirty="0">
                <a:solidFill>
                  <a:srgbClr val="F1F1F1"/>
                </a:solidFill>
                <a:latin typeface="Trebuchet MS"/>
                <a:cs typeface="Trebuchet MS"/>
              </a:rPr>
              <a:t> </a:t>
            </a:r>
            <a:r>
              <a:rPr sz="1800" b="1" spc="55" dirty="0">
                <a:solidFill>
                  <a:srgbClr val="F1F1F1"/>
                </a:solidFill>
                <a:latin typeface="Trebuchet MS"/>
                <a:cs typeface="Trebuchet MS"/>
              </a:rPr>
              <a:t>Natasha</a:t>
            </a:r>
            <a:r>
              <a:rPr sz="1800" b="1" spc="-180" dirty="0">
                <a:solidFill>
                  <a:srgbClr val="F1F1F1"/>
                </a:solidFill>
                <a:latin typeface="Trebuchet MS"/>
                <a:cs typeface="Trebuchet MS"/>
              </a:rPr>
              <a:t> </a:t>
            </a:r>
            <a:r>
              <a:rPr sz="1800" b="1" spc="-10" dirty="0">
                <a:solidFill>
                  <a:srgbClr val="F1F1F1"/>
                </a:solidFill>
                <a:latin typeface="Trebuchet MS"/>
                <a:cs typeface="Trebuchet MS"/>
              </a:rPr>
              <a:t>Crawford</a:t>
            </a:r>
            <a:endParaRPr sz="1800">
              <a:latin typeface="Trebuchet MS"/>
              <a:cs typeface="Trebuchet MS"/>
            </a:endParaRPr>
          </a:p>
        </p:txBody>
      </p:sp>
      <p:sp>
        <p:nvSpPr>
          <p:cNvPr id="40" name="Title 39">
            <a:extLst>
              <a:ext uri="{FF2B5EF4-FFF2-40B4-BE49-F238E27FC236}">
                <a16:creationId xmlns:a16="http://schemas.microsoft.com/office/drawing/2014/main" id="{BCBCFC33-529D-ECD9-8F88-76EFB75A2547}"/>
              </a:ext>
            </a:extLst>
          </p:cNvPr>
          <p:cNvSpPr>
            <a:spLocks noGrp="1"/>
          </p:cNvSpPr>
          <p:nvPr>
            <p:ph type="title"/>
          </p:nvPr>
        </p:nvSpPr>
        <p:spPr>
          <a:xfrm>
            <a:off x="478770" y="836536"/>
            <a:ext cx="16809263" cy="923330"/>
          </a:xfrm>
        </p:spPr>
        <p:txBody>
          <a:bodyPr/>
          <a:lstStyle/>
          <a:p>
            <a:pPr algn="ctr"/>
            <a:r>
              <a:rPr lang="en-US" sz="8000" dirty="0">
                <a:latin typeface="Times New Roman" panose="02020603050405020304" pitchFamily="18" charset="0"/>
                <a:cs typeface="Times New Roman" panose="02020603050405020304" pitchFamily="18" charset="0"/>
              </a:rPr>
              <a:t>The Judiciary</a:t>
            </a:r>
          </a:p>
        </p:txBody>
      </p:sp>
      <p:pic>
        <p:nvPicPr>
          <p:cNvPr id="41" name="Picture 40" descr="A picture containing text&#10;&#10;Description automatically generated">
            <a:extLst>
              <a:ext uri="{FF2B5EF4-FFF2-40B4-BE49-F238E27FC236}">
                <a16:creationId xmlns:a16="http://schemas.microsoft.com/office/drawing/2014/main" id="{E361A1D8-8722-03CF-C644-F513394EED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81245">
            <a:off x="10325772" y="-437638"/>
            <a:ext cx="12203643" cy="10568355"/>
            <a:chOff x="0" y="0"/>
            <a:chExt cx="6350000" cy="5499100"/>
          </a:xfrm>
        </p:grpSpPr>
        <p:sp>
          <p:nvSpPr>
            <p:cNvPr id="3" name="Freeform 3"/>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2"/>
              <a:stretch>
                <a:fillRect t="-30517" b="-42692"/>
              </a:stretch>
            </a:blipFill>
          </p:spPr>
          <p:txBody>
            <a:bodyPr/>
            <a:lstStyle/>
            <a:p>
              <a:endParaRPr lang="en-US"/>
            </a:p>
          </p:txBody>
        </p:sp>
      </p:grpSp>
      <p:grpSp>
        <p:nvGrpSpPr>
          <p:cNvPr id="4" name="Group 4"/>
          <p:cNvGrpSpPr/>
          <p:nvPr/>
        </p:nvGrpSpPr>
        <p:grpSpPr>
          <a:xfrm>
            <a:off x="-169431" y="10126347"/>
            <a:ext cx="18807676" cy="657857"/>
            <a:chOff x="0" y="0"/>
            <a:chExt cx="5368727" cy="187788"/>
          </a:xfrm>
        </p:grpSpPr>
        <p:sp>
          <p:nvSpPr>
            <p:cNvPr id="5" name="Freeform 5"/>
            <p:cNvSpPr/>
            <p:nvPr/>
          </p:nvSpPr>
          <p:spPr>
            <a:xfrm>
              <a:off x="0" y="0"/>
              <a:ext cx="5368727" cy="187788"/>
            </a:xfrm>
            <a:custGeom>
              <a:avLst/>
              <a:gdLst/>
              <a:ahLst/>
              <a:cxnLst/>
              <a:rect l="l" t="t" r="r" b="b"/>
              <a:pathLst>
                <a:path w="5368727" h="187788">
                  <a:moveTo>
                    <a:pt x="0" y="0"/>
                  </a:moveTo>
                  <a:lnTo>
                    <a:pt x="5368727" y="0"/>
                  </a:lnTo>
                  <a:lnTo>
                    <a:pt x="5368727" y="187788"/>
                  </a:lnTo>
                  <a:lnTo>
                    <a:pt x="0" y="187788"/>
                  </a:lnTo>
                  <a:close/>
                </a:path>
              </a:pathLst>
            </a:custGeom>
            <a:solidFill>
              <a:srgbClr val="024AAD"/>
            </a:solidFill>
          </p:spPr>
          <p:txBody>
            <a:bodyPr/>
            <a:lstStyle/>
            <a:p>
              <a:endParaRPr lang="en-US"/>
            </a:p>
          </p:txBody>
        </p:sp>
      </p:grpSp>
      <p:grpSp>
        <p:nvGrpSpPr>
          <p:cNvPr id="6" name="Group 6"/>
          <p:cNvGrpSpPr>
            <a:grpSpLocks noChangeAspect="1"/>
          </p:cNvGrpSpPr>
          <p:nvPr/>
        </p:nvGrpSpPr>
        <p:grpSpPr>
          <a:xfrm rot="-10800000">
            <a:off x="7444081" y="0"/>
            <a:ext cx="5939376" cy="5143500"/>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24AAD"/>
            </a:solidFill>
          </p:spPr>
          <p:txBody>
            <a:bodyPr/>
            <a:lstStyle/>
            <a:p>
              <a:endParaRPr lang="en-US"/>
            </a:p>
          </p:txBody>
        </p:sp>
      </p:grpSp>
      <p:sp>
        <p:nvSpPr>
          <p:cNvPr id="8" name="AutoShape 8"/>
          <p:cNvSpPr/>
          <p:nvPr/>
        </p:nvSpPr>
        <p:spPr>
          <a:xfrm rot="3600000">
            <a:off x="4424457" y="5403761"/>
            <a:ext cx="12561940" cy="0"/>
          </a:xfrm>
          <a:prstGeom prst="line">
            <a:avLst/>
          </a:prstGeom>
          <a:ln w="142875" cap="flat">
            <a:solidFill>
              <a:srgbClr val="024AAD"/>
            </a:solidFill>
            <a:prstDash val="solid"/>
            <a:headEnd type="none" w="sm" len="sm"/>
            <a:tailEnd type="none" w="sm" len="sm"/>
          </a:ln>
        </p:spPr>
        <p:txBody>
          <a:bodyPr/>
          <a:lstStyle/>
          <a:p>
            <a:endParaRPr lang="en-US"/>
          </a:p>
        </p:txBody>
      </p:sp>
      <p:grpSp>
        <p:nvGrpSpPr>
          <p:cNvPr id="9" name="Group 9"/>
          <p:cNvGrpSpPr/>
          <p:nvPr/>
        </p:nvGrpSpPr>
        <p:grpSpPr>
          <a:xfrm>
            <a:off x="11504698" y="0"/>
            <a:ext cx="6783302" cy="517903"/>
            <a:chOff x="0" y="0"/>
            <a:chExt cx="2474567" cy="188932"/>
          </a:xfrm>
        </p:grpSpPr>
        <p:sp>
          <p:nvSpPr>
            <p:cNvPr id="10" name="Freeform 10"/>
            <p:cNvSpPr/>
            <p:nvPr/>
          </p:nvSpPr>
          <p:spPr>
            <a:xfrm>
              <a:off x="0" y="0"/>
              <a:ext cx="2474567" cy="188932"/>
            </a:xfrm>
            <a:custGeom>
              <a:avLst/>
              <a:gdLst/>
              <a:ahLst/>
              <a:cxnLst/>
              <a:rect l="l" t="t" r="r" b="b"/>
              <a:pathLst>
                <a:path w="2474567" h="188932">
                  <a:moveTo>
                    <a:pt x="0" y="0"/>
                  </a:moveTo>
                  <a:lnTo>
                    <a:pt x="2474567" y="0"/>
                  </a:lnTo>
                  <a:lnTo>
                    <a:pt x="2474567" y="188932"/>
                  </a:lnTo>
                  <a:lnTo>
                    <a:pt x="0" y="188932"/>
                  </a:lnTo>
                  <a:close/>
                </a:path>
              </a:pathLst>
            </a:custGeom>
            <a:solidFill>
              <a:srgbClr val="C9CACC">
                <a:alpha val="49804"/>
              </a:srgbClr>
            </a:solidFill>
          </p:spPr>
          <p:txBody>
            <a:bodyPr/>
            <a:lstStyle/>
            <a:p>
              <a:endParaRPr lang="en-US"/>
            </a:p>
          </p:txBody>
        </p:sp>
      </p:grpSp>
      <p:grpSp>
        <p:nvGrpSpPr>
          <p:cNvPr id="11" name="Group 11"/>
          <p:cNvGrpSpPr/>
          <p:nvPr/>
        </p:nvGrpSpPr>
        <p:grpSpPr>
          <a:xfrm>
            <a:off x="16768020" y="0"/>
            <a:ext cx="1103938" cy="1508599"/>
            <a:chOff x="0" y="0"/>
            <a:chExt cx="1465070" cy="2002108"/>
          </a:xfrm>
        </p:grpSpPr>
        <p:sp>
          <p:nvSpPr>
            <p:cNvPr id="12" name="Freeform 12"/>
            <p:cNvSpPr/>
            <p:nvPr/>
          </p:nvSpPr>
          <p:spPr>
            <a:xfrm>
              <a:off x="0" y="0"/>
              <a:ext cx="1465070" cy="2002108"/>
            </a:xfrm>
            <a:custGeom>
              <a:avLst/>
              <a:gdLst/>
              <a:ahLst/>
              <a:cxnLst/>
              <a:rect l="l" t="t" r="r" b="b"/>
              <a:pathLst>
                <a:path w="1465070" h="2002108">
                  <a:moveTo>
                    <a:pt x="0" y="0"/>
                  </a:moveTo>
                  <a:lnTo>
                    <a:pt x="1465070" y="0"/>
                  </a:lnTo>
                  <a:lnTo>
                    <a:pt x="1465070" y="2002108"/>
                  </a:lnTo>
                  <a:lnTo>
                    <a:pt x="0" y="2002108"/>
                  </a:lnTo>
                  <a:close/>
                </a:path>
              </a:pathLst>
            </a:custGeom>
            <a:solidFill>
              <a:srgbClr val="024AAD"/>
            </a:solidFill>
          </p:spPr>
          <p:txBody>
            <a:bodyPr/>
            <a:lstStyle/>
            <a:p>
              <a:endParaRPr lang="en-US"/>
            </a:p>
          </p:txBody>
        </p:sp>
      </p:grpSp>
      <p:sp>
        <p:nvSpPr>
          <p:cNvPr id="13" name="TextBox 13"/>
          <p:cNvSpPr txBox="1"/>
          <p:nvPr/>
        </p:nvSpPr>
        <p:spPr>
          <a:xfrm>
            <a:off x="435161" y="-727847"/>
            <a:ext cx="7209008" cy="2344809"/>
          </a:xfrm>
          <a:prstGeom prst="rect">
            <a:avLst/>
          </a:prstGeom>
        </p:spPr>
        <p:txBody>
          <a:bodyPr lIns="0" tIns="0" rIns="0" bIns="0" rtlCol="0" anchor="t">
            <a:spAutoFit/>
          </a:bodyPr>
          <a:lstStyle/>
          <a:p>
            <a:pPr algn="ctr">
              <a:lnSpc>
                <a:spcPts val="8959"/>
              </a:lnSpc>
            </a:pPr>
            <a:br>
              <a:rPr lang="en-US" sz="6399" spc="780" dirty="0">
                <a:solidFill>
                  <a:srgbClr val="1866CD"/>
                </a:solidFill>
                <a:latin typeface="Open Sans Extra Bold Bold"/>
              </a:rPr>
            </a:br>
            <a:r>
              <a:rPr lang="en-US" sz="8000" b="1" spc="780" dirty="0">
                <a:latin typeface="Times New Roman" panose="02020603050405020304" pitchFamily="18" charset="0"/>
                <a:cs typeface="Times New Roman" panose="02020603050405020304" pitchFamily="18" charset="0"/>
              </a:rPr>
              <a:t>Divisions</a:t>
            </a:r>
            <a:r>
              <a:rPr lang="en-US" sz="6399" spc="780" dirty="0">
                <a:solidFill>
                  <a:srgbClr val="1866CD"/>
                </a:solidFill>
                <a:latin typeface="Open Sans Extra Bold Bold"/>
              </a:rPr>
              <a:t> </a:t>
            </a:r>
          </a:p>
        </p:txBody>
      </p:sp>
      <p:pic>
        <p:nvPicPr>
          <p:cNvPr id="15" name="Picture 15"/>
          <p:cNvPicPr>
            <a:picLocks noChangeAspect="1"/>
          </p:cNvPicPr>
          <p:nvPr/>
        </p:nvPicPr>
        <p:blipFill>
          <a:blip r:embed="rId3"/>
          <a:srcRect/>
          <a:stretch>
            <a:fillRect/>
          </a:stretch>
        </p:blipFill>
        <p:spPr>
          <a:xfrm>
            <a:off x="16427861" y="136571"/>
            <a:ext cx="1784258" cy="1784258"/>
          </a:xfrm>
          <a:prstGeom prst="rect">
            <a:avLst/>
          </a:prstGeom>
        </p:spPr>
      </p:pic>
      <p:graphicFrame>
        <p:nvGraphicFramePr>
          <p:cNvPr id="19" name="TextBox 14">
            <a:extLst>
              <a:ext uri="{FF2B5EF4-FFF2-40B4-BE49-F238E27FC236}">
                <a16:creationId xmlns:a16="http://schemas.microsoft.com/office/drawing/2014/main" id="{8846F3D4-F3EC-F7C0-22B4-263D4C8C4D3E}"/>
              </a:ext>
            </a:extLst>
          </p:cNvPr>
          <p:cNvGraphicFramePr/>
          <p:nvPr>
            <p:extLst>
              <p:ext uri="{D42A27DB-BD31-4B8C-83A1-F6EECF244321}">
                <p14:modId xmlns:p14="http://schemas.microsoft.com/office/powerpoint/2010/main" val="1247912454"/>
              </p:ext>
            </p:extLst>
          </p:nvPr>
        </p:nvGraphicFramePr>
        <p:xfrm>
          <a:off x="309974" y="1790700"/>
          <a:ext cx="8424000" cy="7576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A picture containing text&#10;&#10;Description automatically generated">
            <a:extLst>
              <a:ext uri="{FF2B5EF4-FFF2-40B4-BE49-F238E27FC236}">
                <a16:creationId xmlns:a16="http://schemas.microsoft.com/office/drawing/2014/main" id="{1C7D4190-633D-3622-45E6-1856536F93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24" y="8955464"/>
            <a:ext cx="1352791" cy="13527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59991"/>
            <a:ext cx="9132570" cy="4827270"/>
          </a:xfrm>
          <a:custGeom>
            <a:avLst/>
            <a:gdLst/>
            <a:ahLst/>
            <a:cxnLst/>
            <a:rect l="l" t="t" r="r" b="b"/>
            <a:pathLst>
              <a:path w="9132570" h="4827270">
                <a:moveTo>
                  <a:pt x="3500264" y="4827008"/>
                </a:moveTo>
                <a:lnTo>
                  <a:pt x="0" y="2976870"/>
                </a:lnTo>
                <a:lnTo>
                  <a:pt x="0" y="0"/>
                </a:lnTo>
                <a:lnTo>
                  <a:pt x="8012756" y="4235310"/>
                </a:lnTo>
                <a:lnTo>
                  <a:pt x="9132185" y="4827008"/>
                </a:lnTo>
                <a:lnTo>
                  <a:pt x="3500264" y="4827008"/>
                </a:lnTo>
                <a:close/>
              </a:path>
            </a:pathLst>
          </a:custGeom>
          <a:solidFill>
            <a:srgbClr val="040944"/>
          </a:solidFill>
        </p:spPr>
        <p:txBody>
          <a:bodyPr wrap="square" lIns="0" tIns="0" rIns="0" bIns="0" rtlCol="0"/>
          <a:lstStyle/>
          <a:p>
            <a:endParaRPr/>
          </a:p>
        </p:txBody>
      </p:sp>
      <p:sp>
        <p:nvSpPr>
          <p:cNvPr id="4" name="object 4"/>
          <p:cNvSpPr/>
          <p:nvPr/>
        </p:nvSpPr>
        <p:spPr>
          <a:xfrm>
            <a:off x="0" y="0"/>
            <a:ext cx="8655685" cy="5239385"/>
          </a:xfrm>
          <a:custGeom>
            <a:avLst/>
            <a:gdLst/>
            <a:ahLst/>
            <a:cxnLst/>
            <a:rect l="l" t="t" r="r" b="b"/>
            <a:pathLst>
              <a:path w="8655685" h="5239385">
                <a:moveTo>
                  <a:pt x="8655375" y="0"/>
                </a:moveTo>
                <a:lnTo>
                  <a:pt x="0" y="5239183"/>
                </a:lnTo>
                <a:lnTo>
                  <a:pt x="0" y="1912189"/>
                </a:lnTo>
                <a:lnTo>
                  <a:pt x="3159026" y="0"/>
                </a:lnTo>
                <a:lnTo>
                  <a:pt x="8655375" y="0"/>
                </a:lnTo>
                <a:close/>
              </a:path>
            </a:pathLst>
          </a:custGeom>
          <a:solidFill>
            <a:srgbClr val="040944"/>
          </a:solidFill>
        </p:spPr>
        <p:txBody>
          <a:bodyPr wrap="square" lIns="0" tIns="0" rIns="0" bIns="0" rtlCol="0"/>
          <a:lstStyle/>
          <a:p>
            <a:endParaRPr/>
          </a:p>
        </p:txBody>
      </p:sp>
      <p:sp>
        <p:nvSpPr>
          <p:cNvPr id="6" name="object 6"/>
          <p:cNvSpPr txBox="1"/>
          <p:nvPr/>
        </p:nvSpPr>
        <p:spPr>
          <a:xfrm>
            <a:off x="6477000" y="3654274"/>
            <a:ext cx="10485120" cy="3963777"/>
          </a:xfrm>
          <a:prstGeom prst="rect">
            <a:avLst/>
          </a:prstGeom>
        </p:spPr>
        <p:txBody>
          <a:bodyPr vert="horz" wrap="square" lIns="0" tIns="12700" rIns="0" bIns="0" rtlCol="0">
            <a:spAutoFit/>
          </a:bodyPr>
          <a:lstStyle/>
          <a:p>
            <a:pPr marL="12700" marR="5080" indent="-635" algn="ctr">
              <a:lnSpc>
                <a:spcPct val="115700"/>
              </a:lnSpc>
              <a:spcBef>
                <a:spcPts val="100"/>
              </a:spcBef>
            </a:pPr>
            <a:r>
              <a:rPr sz="4500" spc="100" dirty="0">
                <a:latin typeface="Times New Roman" panose="02020603050405020304" pitchFamily="18" charset="0"/>
                <a:cs typeface="Times New Roman" panose="02020603050405020304" pitchFamily="18" charset="0"/>
              </a:rPr>
              <a:t>The</a:t>
            </a:r>
            <a:r>
              <a:rPr sz="4500" spc="-50" dirty="0">
                <a:latin typeface="Times New Roman" panose="02020603050405020304" pitchFamily="18" charset="0"/>
                <a:cs typeface="Times New Roman" panose="02020603050405020304" pitchFamily="18" charset="0"/>
              </a:rPr>
              <a:t> </a:t>
            </a:r>
            <a:r>
              <a:rPr sz="4500" spc="45" dirty="0">
                <a:latin typeface="Times New Roman" panose="02020603050405020304" pitchFamily="18" charset="0"/>
                <a:cs typeface="Times New Roman" panose="02020603050405020304" pitchFamily="18" charset="0"/>
              </a:rPr>
              <a:t>Clerk’s</a:t>
            </a:r>
            <a:r>
              <a:rPr sz="4500" spc="-50" dirty="0">
                <a:latin typeface="Times New Roman" panose="02020603050405020304" pitchFamily="18" charset="0"/>
                <a:cs typeface="Times New Roman" panose="02020603050405020304" pitchFamily="18" charset="0"/>
              </a:rPr>
              <a:t> </a:t>
            </a:r>
            <a:r>
              <a:rPr sz="4500" spc="65" dirty="0">
                <a:latin typeface="Times New Roman" panose="02020603050405020304" pitchFamily="18" charset="0"/>
                <a:cs typeface="Times New Roman" panose="02020603050405020304" pitchFamily="18" charset="0"/>
              </a:rPr>
              <a:t>Office</a:t>
            </a:r>
            <a:r>
              <a:rPr sz="4500" spc="-50" dirty="0">
                <a:latin typeface="Times New Roman" panose="02020603050405020304" pitchFamily="18" charset="0"/>
                <a:cs typeface="Times New Roman" panose="02020603050405020304" pitchFamily="18" charset="0"/>
              </a:rPr>
              <a:t> </a:t>
            </a:r>
            <a:r>
              <a:rPr sz="4500" spc="135" dirty="0">
                <a:latin typeface="Times New Roman" panose="02020603050405020304" pitchFamily="18" charset="0"/>
                <a:cs typeface="Times New Roman" panose="02020603050405020304" pitchFamily="18" charset="0"/>
              </a:rPr>
              <a:t>functions</a:t>
            </a:r>
            <a:r>
              <a:rPr sz="4500" spc="-50" dirty="0">
                <a:latin typeface="Times New Roman" panose="02020603050405020304" pitchFamily="18" charset="0"/>
                <a:cs typeface="Times New Roman" panose="02020603050405020304" pitchFamily="18" charset="0"/>
              </a:rPr>
              <a:t> </a:t>
            </a:r>
            <a:r>
              <a:rPr sz="4500" spc="345" dirty="0">
                <a:latin typeface="Times New Roman" panose="02020603050405020304" pitchFamily="18" charset="0"/>
                <a:cs typeface="Times New Roman" panose="02020603050405020304" pitchFamily="18" charset="0"/>
              </a:rPr>
              <a:t>as</a:t>
            </a:r>
            <a:r>
              <a:rPr sz="4500" spc="-45" dirty="0">
                <a:latin typeface="Times New Roman" panose="02020603050405020304" pitchFamily="18" charset="0"/>
                <a:cs typeface="Times New Roman" panose="02020603050405020304" pitchFamily="18" charset="0"/>
              </a:rPr>
              <a:t> </a:t>
            </a:r>
            <a:r>
              <a:rPr sz="4500" spc="105" dirty="0">
                <a:latin typeface="Times New Roman" panose="02020603050405020304" pitchFamily="18" charset="0"/>
                <a:cs typeface="Times New Roman" panose="02020603050405020304" pitchFamily="18" charset="0"/>
              </a:rPr>
              <a:t>the</a:t>
            </a:r>
            <a:r>
              <a:rPr sz="4500" spc="-50" dirty="0">
                <a:latin typeface="Times New Roman" panose="02020603050405020304" pitchFamily="18" charset="0"/>
                <a:cs typeface="Times New Roman" panose="02020603050405020304" pitchFamily="18" charset="0"/>
              </a:rPr>
              <a:t> </a:t>
            </a:r>
            <a:r>
              <a:rPr lang="en-US" sz="4500" spc="-50" dirty="0">
                <a:latin typeface="Times New Roman" panose="02020603050405020304" pitchFamily="18" charset="0"/>
                <a:cs typeface="Times New Roman" panose="02020603050405020304" pitchFamily="18" charset="0"/>
              </a:rPr>
              <a:t>record</a:t>
            </a:r>
            <a:r>
              <a:rPr sz="4500" spc="160" dirty="0">
                <a:latin typeface="Times New Roman" panose="02020603050405020304" pitchFamily="18" charset="0"/>
                <a:cs typeface="Times New Roman" panose="02020603050405020304" pitchFamily="18" charset="0"/>
              </a:rPr>
              <a:t>keeper</a:t>
            </a:r>
            <a:r>
              <a:rPr sz="4500" spc="-50" dirty="0">
                <a:latin typeface="Times New Roman" panose="02020603050405020304" pitchFamily="18" charset="0"/>
                <a:cs typeface="Times New Roman" panose="02020603050405020304" pitchFamily="18" charset="0"/>
              </a:rPr>
              <a:t> </a:t>
            </a:r>
            <a:r>
              <a:rPr sz="4500" spc="75" dirty="0">
                <a:latin typeface="Times New Roman" panose="02020603050405020304" pitchFamily="18" charset="0"/>
                <a:cs typeface="Times New Roman" panose="02020603050405020304" pitchFamily="18" charset="0"/>
              </a:rPr>
              <a:t>of</a:t>
            </a:r>
            <a:r>
              <a:rPr sz="4500" spc="-5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official</a:t>
            </a:r>
            <a:r>
              <a:rPr sz="4500" spc="-50" dirty="0">
                <a:latin typeface="Times New Roman" panose="02020603050405020304" pitchFamily="18" charset="0"/>
                <a:cs typeface="Times New Roman" panose="02020603050405020304" pitchFamily="18" charset="0"/>
              </a:rPr>
              <a:t> </a:t>
            </a:r>
            <a:r>
              <a:rPr sz="4500" spc="114" dirty="0">
                <a:latin typeface="Times New Roman" panose="02020603050405020304" pitchFamily="18" charset="0"/>
                <a:cs typeface="Times New Roman" panose="02020603050405020304" pitchFamily="18" charset="0"/>
              </a:rPr>
              <a:t>court </a:t>
            </a:r>
            <a:r>
              <a:rPr sz="4500" spc="100" dirty="0">
                <a:latin typeface="Times New Roman" panose="02020603050405020304" pitchFamily="18" charset="0"/>
                <a:cs typeface="Times New Roman" panose="02020603050405020304" pitchFamily="18" charset="0"/>
              </a:rPr>
              <a:t>records.</a:t>
            </a:r>
            <a:r>
              <a:rPr sz="4500" spc="-55" dirty="0">
                <a:latin typeface="Times New Roman" panose="02020603050405020304" pitchFamily="18" charset="0"/>
                <a:cs typeface="Times New Roman" panose="02020603050405020304" pitchFamily="18" charset="0"/>
              </a:rPr>
              <a:t> </a:t>
            </a:r>
            <a:r>
              <a:rPr sz="4500" spc="120" dirty="0">
                <a:latin typeface="Times New Roman" panose="02020603050405020304" pitchFamily="18" charset="0"/>
                <a:cs typeface="Times New Roman" panose="02020603050405020304" pitchFamily="18" charset="0"/>
              </a:rPr>
              <a:t>They</a:t>
            </a:r>
            <a:r>
              <a:rPr sz="4500" spc="-55" dirty="0">
                <a:latin typeface="Times New Roman" panose="02020603050405020304" pitchFamily="18" charset="0"/>
                <a:cs typeface="Times New Roman" panose="02020603050405020304" pitchFamily="18" charset="0"/>
              </a:rPr>
              <a:t> </a:t>
            </a:r>
            <a:r>
              <a:rPr sz="4500" spc="175" dirty="0">
                <a:latin typeface="Times New Roman" panose="02020603050405020304" pitchFamily="18" charset="0"/>
                <a:cs typeface="Times New Roman" panose="02020603050405020304" pitchFamily="18" charset="0"/>
              </a:rPr>
              <a:t>are</a:t>
            </a:r>
            <a:r>
              <a:rPr sz="4500" spc="-55" dirty="0">
                <a:latin typeface="Times New Roman" panose="02020603050405020304" pitchFamily="18" charset="0"/>
                <a:cs typeface="Times New Roman" panose="02020603050405020304" pitchFamily="18" charset="0"/>
              </a:rPr>
              <a:t> </a:t>
            </a:r>
            <a:r>
              <a:rPr sz="4500" spc="160" dirty="0">
                <a:latin typeface="Times New Roman" panose="02020603050405020304" pitchFamily="18" charset="0"/>
                <a:cs typeface="Times New Roman" panose="02020603050405020304" pitchFamily="18" charset="0"/>
              </a:rPr>
              <a:t>responsible</a:t>
            </a:r>
            <a:r>
              <a:rPr sz="4500" spc="-5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for</a:t>
            </a:r>
            <a:r>
              <a:rPr sz="4500" spc="-55"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all</a:t>
            </a:r>
            <a:r>
              <a:rPr sz="4500" spc="-55" dirty="0">
                <a:latin typeface="Times New Roman" panose="02020603050405020304" pitchFamily="18" charset="0"/>
                <a:cs typeface="Times New Roman" panose="02020603050405020304" pitchFamily="18" charset="0"/>
              </a:rPr>
              <a:t> </a:t>
            </a:r>
            <a:r>
              <a:rPr sz="4500" spc="135" dirty="0">
                <a:latin typeface="Times New Roman" panose="02020603050405020304" pitchFamily="18" charset="0"/>
                <a:cs typeface="Times New Roman" panose="02020603050405020304" pitchFamily="18" charset="0"/>
              </a:rPr>
              <a:t>administrative</a:t>
            </a:r>
            <a:r>
              <a:rPr sz="4500" spc="-55" dirty="0">
                <a:latin typeface="Times New Roman" panose="02020603050405020304" pitchFamily="18" charset="0"/>
                <a:cs typeface="Times New Roman" panose="02020603050405020304" pitchFamily="18" charset="0"/>
              </a:rPr>
              <a:t> </a:t>
            </a:r>
            <a:r>
              <a:rPr sz="4500" spc="220" dirty="0">
                <a:latin typeface="Times New Roman" panose="02020603050405020304" pitchFamily="18" charset="0"/>
                <a:cs typeface="Times New Roman" panose="02020603050405020304" pitchFamily="18" charset="0"/>
              </a:rPr>
              <a:t>processes </a:t>
            </a:r>
            <a:r>
              <a:rPr sz="4500" spc="185" dirty="0">
                <a:latin typeface="Times New Roman" panose="02020603050405020304" pitchFamily="18" charset="0"/>
                <a:cs typeface="Times New Roman" panose="02020603050405020304" pitchFamily="18" charset="0"/>
              </a:rPr>
              <a:t>surrounding</a:t>
            </a:r>
            <a:r>
              <a:rPr sz="4500" spc="-90" dirty="0">
                <a:latin typeface="Times New Roman" panose="02020603050405020304" pitchFamily="18" charset="0"/>
                <a:cs typeface="Times New Roman" panose="02020603050405020304" pitchFamily="18" charset="0"/>
              </a:rPr>
              <a:t> </a:t>
            </a:r>
            <a:r>
              <a:rPr sz="4500" spc="180" dirty="0">
                <a:latin typeface="Times New Roman" panose="02020603050405020304" pitchFamily="18" charset="0"/>
                <a:cs typeface="Times New Roman" panose="02020603050405020304" pitchFamily="18" charset="0"/>
              </a:rPr>
              <a:t>courtroom</a:t>
            </a:r>
            <a:r>
              <a:rPr sz="4500" spc="-90" dirty="0">
                <a:latin typeface="Times New Roman" panose="02020603050405020304" pitchFamily="18" charset="0"/>
                <a:cs typeface="Times New Roman" panose="02020603050405020304" pitchFamily="18" charset="0"/>
              </a:rPr>
              <a:t> </a:t>
            </a:r>
            <a:r>
              <a:rPr lang="en-US" sz="4500" spc="155" dirty="0">
                <a:latin typeface="Times New Roman" panose="02020603050405020304" pitchFamily="18" charset="0"/>
                <a:cs typeface="Times New Roman" panose="02020603050405020304" pitchFamily="18" charset="0"/>
              </a:rPr>
              <a:t>documentation</a:t>
            </a:r>
            <a:r>
              <a:rPr sz="4500" spc="155" dirty="0">
                <a:latin typeface="Times New Roman" panose="02020603050405020304" pitchFamily="18" charset="0"/>
                <a:cs typeface="Times New Roman" panose="02020603050405020304" pitchFamily="18" charset="0"/>
              </a:rPr>
              <a:t>.</a:t>
            </a:r>
            <a:endParaRPr sz="4500" dirty="0">
              <a:latin typeface="Times New Roman" panose="02020603050405020304" pitchFamily="18" charset="0"/>
              <a:cs typeface="Times New Roman" panose="02020603050405020304" pitchFamily="18" charset="0"/>
            </a:endParaRPr>
          </a:p>
        </p:txBody>
      </p:sp>
      <p:sp>
        <p:nvSpPr>
          <p:cNvPr id="7" name="object 7"/>
          <p:cNvSpPr txBox="1">
            <a:spLocks noGrp="1"/>
          </p:cNvSpPr>
          <p:nvPr>
            <p:ph type="title"/>
          </p:nvPr>
        </p:nvSpPr>
        <p:spPr>
          <a:xfrm>
            <a:off x="7010400" y="1059619"/>
            <a:ext cx="8091170" cy="1535036"/>
          </a:xfrm>
          <a:prstGeom prst="rect">
            <a:avLst/>
          </a:prstGeom>
        </p:spPr>
        <p:txBody>
          <a:bodyPr vert="horz" wrap="square" lIns="0" tIns="300990" rIns="0" bIns="0" rtlCol="0">
            <a:spAutoFit/>
          </a:bodyPr>
          <a:lstStyle/>
          <a:p>
            <a:pPr marL="106680" algn="ctr">
              <a:lnSpc>
                <a:spcPct val="100000"/>
              </a:lnSpc>
              <a:spcBef>
                <a:spcPts val="2370"/>
              </a:spcBef>
            </a:pPr>
            <a:r>
              <a:rPr lang="en-US" sz="8000" dirty="0">
                <a:latin typeface="Times New Roman" panose="02020603050405020304" pitchFamily="18" charset="0"/>
                <a:cs typeface="Times New Roman" panose="02020603050405020304" pitchFamily="18" charset="0"/>
              </a:rPr>
              <a:t>Clerk’s Office </a:t>
            </a:r>
            <a:endParaRPr sz="8000" dirty="0">
              <a:latin typeface="Times New Roman" panose="02020603050405020304" pitchFamily="18" charset="0"/>
              <a:cs typeface="Times New Roman" panose="02020603050405020304" pitchFamily="18" charset="0"/>
            </a:endParaRPr>
          </a:p>
        </p:txBody>
      </p:sp>
      <p:pic>
        <p:nvPicPr>
          <p:cNvPr id="5" name="Picture 4" descr="A group of colorful folders&#10;&#10;Description automatically generated">
            <a:extLst>
              <a:ext uri="{FF2B5EF4-FFF2-40B4-BE49-F238E27FC236}">
                <a16:creationId xmlns:a16="http://schemas.microsoft.com/office/drawing/2014/main" id="{78359656-16F5-7AA3-20B8-A8D6CE915C0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05000" y="2795024"/>
            <a:ext cx="4063970" cy="40639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0B34453-D73E-8CF0-4184-19F128E9E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35192"/>
            <a:ext cx="18288000" cy="9525000"/>
            <a:chOff x="0" y="135192"/>
            <a:chExt cx="18288000" cy="9525000"/>
          </a:xfrm>
        </p:grpSpPr>
        <p:sp>
          <p:nvSpPr>
            <p:cNvPr id="3" name="object 3"/>
            <p:cNvSpPr/>
            <p:nvPr/>
          </p:nvSpPr>
          <p:spPr>
            <a:xfrm>
              <a:off x="0" y="4846730"/>
              <a:ext cx="18288000" cy="4813300"/>
            </a:xfrm>
            <a:custGeom>
              <a:avLst/>
              <a:gdLst/>
              <a:ahLst/>
              <a:cxnLst/>
              <a:rect l="l" t="t" r="r" b="b"/>
              <a:pathLst>
                <a:path w="18288000" h="4813300">
                  <a:moveTo>
                    <a:pt x="0" y="0"/>
                  </a:moveTo>
                  <a:lnTo>
                    <a:pt x="18288001" y="0"/>
                  </a:lnTo>
                  <a:lnTo>
                    <a:pt x="18288001" y="4812914"/>
                  </a:lnTo>
                  <a:lnTo>
                    <a:pt x="0" y="4812914"/>
                  </a:lnTo>
                  <a:lnTo>
                    <a:pt x="0" y="0"/>
                  </a:lnTo>
                  <a:close/>
                </a:path>
              </a:pathLst>
            </a:custGeom>
            <a:solidFill>
              <a:srgbClr val="000A75"/>
            </a:solidFill>
          </p:spPr>
          <p:txBody>
            <a:bodyPr wrap="square" lIns="0" tIns="0" rIns="0" bIns="0" rtlCol="0"/>
            <a:lstStyle/>
            <a:p>
              <a:endParaRPr/>
            </a:p>
          </p:txBody>
        </p:sp>
        <p:pic>
          <p:nvPicPr>
            <p:cNvPr id="4" name="object 4"/>
            <p:cNvPicPr/>
            <p:nvPr/>
          </p:nvPicPr>
          <p:blipFill>
            <a:blip r:embed="rId2" cstate="print"/>
            <a:stretch>
              <a:fillRect/>
            </a:stretch>
          </p:blipFill>
          <p:spPr>
            <a:xfrm>
              <a:off x="3834625" y="135192"/>
              <a:ext cx="10629899" cy="9524999"/>
            </a:xfrm>
            <a:prstGeom prst="rect">
              <a:avLst/>
            </a:prstGeom>
          </p:spPr>
        </p:pic>
      </p:grpSp>
      <p:sp>
        <p:nvSpPr>
          <p:cNvPr id="5" name="object 5"/>
          <p:cNvSpPr txBox="1"/>
          <p:nvPr/>
        </p:nvSpPr>
        <p:spPr>
          <a:xfrm>
            <a:off x="609263" y="-419100"/>
            <a:ext cx="1308050" cy="9335135"/>
          </a:xfrm>
          <a:prstGeom prst="rect">
            <a:avLst/>
          </a:prstGeom>
        </p:spPr>
        <p:txBody>
          <a:bodyPr vert="vert270" wrap="square" lIns="0" tIns="61594" rIns="0" bIns="0" rtlCol="0">
            <a:spAutoFit/>
          </a:bodyPr>
          <a:lstStyle/>
          <a:p>
            <a:pPr marL="12700">
              <a:lnSpc>
                <a:spcPct val="100000"/>
              </a:lnSpc>
              <a:spcBef>
                <a:spcPts val="484"/>
              </a:spcBef>
            </a:pPr>
            <a:r>
              <a:rPr sz="8500" b="1" spc="409" dirty="0">
                <a:solidFill>
                  <a:srgbClr val="37B5FF"/>
                </a:solidFill>
                <a:latin typeface="Times New Roman" panose="02020603050405020304" pitchFamily="18" charset="0"/>
                <a:cs typeface="Times New Roman" panose="02020603050405020304" pitchFamily="18" charset="0"/>
              </a:rPr>
              <a:t>Responsibilities</a:t>
            </a:r>
            <a:endParaRPr sz="8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9700" y="638345"/>
            <a:ext cx="7988300" cy="9733915"/>
            <a:chOff x="10300206" y="541623"/>
            <a:chExt cx="7988300" cy="9733915"/>
          </a:xfrm>
        </p:grpSpPr>
        <p:pic>
          <p:nvPicPr>
            <p:cNvPr id="3" name="object 3"/>
            <p:cNvPicPr/>
            <p:nvPr/>
          </p:nvPicPr>
          <p:blipFill>
            <a:blip r:embed="rId2" cstate="print"/>
            <a:stretch>
              <a:fillRect/>
            </a:stretch>
          </p:blipFill>
          <p:spPr>
            <a:xfrm>
              <a:off x="10300206" y="541623"/>
              <a:ext cx="7987794" cy="9733500"/>
            </a:xfrm>
            <a:prstGeom prst="rect">
              <a:avLst/>
            </a:prstGeom>
          </p:spPr>
        </p:pic>
        <p:pic>
          <p:nvPicPr>
            <p:cNvPr id="4" name="object 4"/>
            <p:cNvPicPr/>
            <p:nvPr/>
          </p:nvPicPr>
          <p:blipFill>
            <a:blip r:embed="rId3" cstate="print"/>
            <a:stretch>
              <a:fillRect/>
            </a:stretch>
          </p:blipFill>
          <p:spPr>
            <a:xfrm>
              <a:off x="11026141" y="1530656"/>
              <a:ext cx="7017916" cy="7010400"/>
            </a:xfrm>
            <a:prstGeom prst="rect">
              <a:avLst/>
            </a:prstGeom>
          </p:spPr>
        </p:pic>
      </p:grpSp>
      <p:grpSp>
        <p:nvGrpSpPr>
          <p:cNvPr id="5" name="object 5"/>
          <p:cNvGrpSpPr/>
          <p:nvPr/>
        </p:nvGrpSpPr>
        <p:grpSpPr>
          <a:xfrm>
            <a:off x="0" y="541623"/>
            <a:ext cx="8317865" cy="2010295"/>
            <a:chOff x="0" y="888975"/>
            <a:chExt cx="8317865" cy="1560830"/>
          </a:xfrm>
        </p:grpSpPr>
        <p:sp>
          <p:nvSpPr>
            <p:cNvPr id="6" name="object 6"/>
            <p:cNvSpPr/>
            <p:nvPr/>
          </p:nvSpPr>
          <p:spPr>
            <a:xfrm>
              <a:off x="0" y="903267"/>
              <a:ext cx="8317865" cy="1546860"/>
            </a:xfrm>
            <a:custGeom>
              <a:avLst/>
              <a:gdLst/>
              <a:ahLst/>
              <a:cxnLst/>
              <a:rect l="l" t="t" r="r" b="b"/>
              <a:pathLst>
                <a:path w="8317865" h="1546860">
                  <a:moveTo>
                    <a:pt x="7544475" y="1546274"/>
                  </a:moveTo>
                  <a:lnTo>
                    <a:pt x="0" y="1546274"/>
                  </a:lnTo>
                  <a:lnTo>
                    <a:pt x="0" y="0"/>
                  </a:lnTo>
                  <a:lnTo>
                    <a:pt x="7544432" y="0"/>
                  </a:lnTo>
                  <a:lnTo>
                    <a:pt x="7593326" y="1521"/>
                  </a:lnTo>
                  <a:lnTo>
                    <a:pt x="7641413" y="6023"/>
                  </a:lnTo>
                  <a:lnTo>
                    <a:pt x="7688600" y="13417"/>
                  </a:lnTo>
                  <a:lnTo>
                    <a:pt x="7734799" y="23612"/>
                  </a:lnTo>
                  <a:lnTo>
                    <a:pt x="7779917" y="36516"/>
                  </a:lnTo>
                  <a:lnTo>
                    <a:pt x="7823865" y="52040"/>
                  </a:lnTo>
                  <a:lnTo>
                    <a:pt x="7866552" y="70093"/>
                  </a:lnTo>
                  <a:lnTo>
                    <a:pt x="7907888" y="90585"/>
                  </a:lnTo>
                  <a:lnTo>
                    <a:pt x="7947781" y="113424"/>
                  </a:lnTo>
                  <a:lnTo>
                    <a:pt x="7986142" y="138520"/>
                  </a:lnTo>
                  <a:lnTo>
                    <a:pt x="8022880" y="165783"/>
                  </a:lnTo>
                  <a:lnTo>
                    <a:pt x="8057903" y="195122"/>
                  </a:lnTo>
                  <a:lnTo>
                    <a:pt x="8091123" y="226446"/>
                  </a:lnTo>
                  <a:lnTo>
                    <a:pt x="8122447" y="259666"/>
                  </a:lnTo>
                  <a:lnTo>
                    <a:pt x="8151786" y="294690"/>
                  </a:lnTo>
                  <a:lnTo>
                    <a:pt x="8179049" y="331427"/>
                  </a:lnTo>
                  <a:lnTo>
                    <a:pt x="8204145" y="369788"/>
                  </a:lnTo>
                  <a:lnTo>
                    <a:pt x="8226984" y="409681"/>
                  </a:lnTo>
                  <a:lnTo>
                    <a:pt x="8247475" y="451017"/>
                  </a:lnTo>
                  <a:lnTo>
                    <a:pt x="8265528" y="493704"/>
                  </a:lnTo>
                  <a:lnTo>
                    <a:pt x="8281052" y="537652"/>
                  </a:lnTo>
                  <a:lnTo>
                    <a:pt x="8293956" y="582771"/>
                  </a:lnTo>
                  <a:lnTo>
                    <a:pt x="8304151" y="628969"/>
                  </a:lnTo>
                  <a:lnTo>
                    <a:pt x="8311545" y="676157"/>
                  </a:lnTo>
                  <a:lnTo>
                    <a:pt x="8316048" y="724243"/>
                  </a:lnTo>
                  <a:lnTo>
                    <a:pt x="8317569" y="773131"/>
                  </a:lnTo>
                  <a:lnTo>
                    <a:pt x="8316048" y="822032"/>
                  </a:lnTo>
                  <a:lnTo>
                    <a:pt x="8311545" y="870118"/>
                  </a:lnTo>
                  <a:lnTo>
                    <a:pt x="8304151" y="917306"/>
                  </a:lnTo>
                  <a:lnTo>
                    <a:pt x="8293956" y="963504"/>
                  </a:lnTo>
                  <a:lnTo>
                    <a:pt x="8281052" y="1008623"/>
                  </a:lnTo>
                  <a:lnTo>
                    <a:pt x="8265528" y="1052571"/>
                  </a:lnTo>
                  <a:lnTo>
                    <a:pt x="8247475" y="1095258"/>
                  </a:lnTo>
                  <a:lnTo>
                    <a:pt x="8226984" y="1136593"/>
                  </a:lnTo>
                  <a:lnTo>
                    <a:pt x="8204145" y="1176487"/>
                  </a:lnTo>
                  <a:lnTo>
                    <a:pt x="8179049" y="1214848"/>
                  </a:lnTo>
                  <a:lnTo>
                    <a:pt x="8151786" y="1251585"/>
                  </a:lnTo>
                  <a:lnTo>
                    <a:pt x="8122447" y="1286609"/>
                  </a:lnTo>
                  <a:lnTo>
                    <a:pt x="8091123" y="1319828"/>
                  </a:lnTo>
                  <a:lnTo>
                    <a:pt x="8057903" y="1351153"/>
                  </a:lnTo>
                  <a:lnTo>
                    <a:pt x="8022880" y="1380492"/>
                  </a:lnTo>
                  <a:lnTo>
                    <a:pt x="7986142" y="1407755"/>
                  </a:lnTo>
                  <a:lnTo>
                    <a:pt x="7947781" y="1432851"/>
                  </a:lnTo>
                  <a:lnTo>
                    <a:pt x="7907888" y="1455690"/>
                  </a:lnTo>
                  <a:lnTo>
                    <a:pt x="7866552" y="1476181"/>
                  </a:lnTo>
                  <a:lnTo>
                    <a:pt x="7823865" y="1494234"/>
                  </a:lnTo>
                  <a:lnTo>
                    <a:pt x="7779917" y="1509758"/>
                  </a:lnTo>
                  <a:lnTo>
                    <a:pt x="7734799" y="1522663"/>
                  </a:lnTo>
                  <a:lnTo>
                    <a:pt x="7688600" y="1532857"/>
                  </a:lnTo>
                  <a:lnTo>
                    <a:pt x="7641413" y="1540251"/>
                  </a:lnTo>
                  <a:lnTo>
                    <a:pt x="7593326" y="1544754"/>
                  </a:lnTo>
                  <a:lnTo>
                    <a:pt x="7544475" y="1546274"/>
                  </a:lnTo>
                  <a:close/>
                </a:path>
              </a:pathLst>
            </a:custGeom>
            <a:solidFill>
              <a:srgbClr val="135CA0"/>
            </a:solidFill>
          </p:spPr>
          <p:txBody>
            <a:bodyPr wrap="square" lIns="0" tIns="0" rIns="0" bIns="0" rtlCol="0"/>
            <a:lstStyle/>
            <a:p>
              <a:endParaRPr/>
            </a:p>
          </p:txBody>
        </p:sp>
        <p:sp>
          <p:nvSpPr>
            <p:cNvPr id="7" name="object 7"/>
            <p:cNvSpPr/>
            <p:nvPr/>
          </p:nvSpPr>
          <p:spPr>
            <a:xfrm>
              <a:off x="0" y="888975"/>
              <a:ext cx="781050" cy="1546860"/>
            </a:xfrm>
            <a:custGeom>
              <a:avLst/>
              <a:gdLst/>
              <a:ahLst/>
              <a:cxnLst/>
              <a:rect l="l" t="t" r="r" b="b"/>
              <a:pathLst>
                <a:path w="781050" h="1546860">
                  <a:moveTo>
                    <a:pt x="7888" y="1546275"/>
                  </a:moveTo>
                  <a:lnTo>
                    <a:pt x="0" y="1546275"/>
                  </a:lnTo>
                  <a:lnTo>
                    <a:pt x="0" y="0"/>
                  </a:lnTo>
                  <a:lnTo>
                    <a:pt x="7887" y="0"/>
                  </a:lnTo>
                  <a:lnTo>
                    <a:pt x="56782" y="1521"/>
                  </a:lnTo>
                  <a:lnTo>
                    <a:pt x="104868" y="6023"/>
                  </a:lnTo>
                  <a:lnTo>
                    <a:pt x="152056" y="13417"/>
                  </a:lnTo>
                  <a:lnTo>
                    <a:pt x="198254" y="23612"/>
                  </a:lnTo>
                  <a:lnTo>
                    <a:pt x="243372" y="36516"/>
                  </a:lnTo>
                  <a:lnTo>
                    <a:pt x="287320" y="52040"/>
                  </a:lnTo>
                  <a:lnTo>
                    <a:pt x="330008" y="70093"/>
                  </a:lnTo>
                  <a:lnTo>
                    <a:pt x="371343" y="90585"/>
                  </a:lnTo>
                  <a:lnTo>
                    <a:pt x="411237" y="113424"/>
                  </a:lnTo>
                  <a:lnTo>
                    <a:pt x="449597" y="138520"/>
                  </a:lnTo>
                  <a:lnTo>
                    <a:pt x="486335" y="165783"/>
                  </a:lnTo>
                  <a:lnTo>
                    <a:pt x="521359" y="195122"/>
                  </a:lnTo>
                  <a:lnTo>
                    <a:pt x="554578" y="226446"/>
                  </a:lnTo>
                  <a:lnTo>
                    <a:pt x="585903" y="259666"/>
                  </a:lnTo>
                  <a:lnTo>
                    <a:pt x="615242" y="294690"/>
                  </a:lnTo>
                  <a:lnTo>
                    <a:pt x="642505" y="331427"/>
                  </a:lnTo>
                  <a:lnTo>
                    <a:pt x="667601" y="369788"/>
                  </a:lnTo>
                  <a:lnTo>
                    <a:pt x="690440" y="409681"/>
                  </a:lnTo>
                  <a:lnTo>
                    <a:pt x="710931" y="451017"/>
                  </a:lnTo>
                  <a:lnTo>
                    <a:pt x="728984" y="493704"/>
                  </a:lnTo>
                  <a:lnTo>
                    <a:pt x="744508" y="537652"/>
                  </a:lnTo>
                  <a:lnTo>
                    <a:pt x="757413" y="582771"/>
                  </a:lnTo>
                  <a:lnTo>
                    <a:pt x="767607" y="628969"/>
                  </a:lnTo>
                  <a:lnTo>
                    <a:pt x="775001" y="676157"/>
                  </a:lnTo>
                  <a:lnTo>
                    <a:pt x="779504" y="724243"/>
                  </a:lnTo>
                  <a:lnTo>
                    <a:pt x="781025" y="773134"/>
                  </a:lnTo>
                  <a:lnTo>
                    <a:pt x="779504" y="822032"/>
                  </a:lnTo>
                  <a:lnTo>
                    <a:pt x="775001" y="870118"/>
                  </a:lnTo>
                  <a:lnTo>
                    <a:pt x="767607" y="917306"/>
                  </a:lnTo>
                  <a:lnTo>
                    <a:pt x="757413" y="963504"/>
                  </a:lnTo>
                  <a:lnTo>
                    <a:pt x="744508" y="1008623"/>
                  </a:lnTo>
                  <a:lnTo>
                    <a:pt x="728984" y="1052571"/>
                  </a:lnTo>
                  <a:lnTo>
                    <a:pt x="710931" y="1095258"/>
                  </a:lnTo>
                  <a:lnTo>
                    <a:pt x="690440" y="1136593"/>
                  </a:lnTo>
                  <a:lnTo>
                    <a:pt x="667601" y="1176487"/>
                  </a:lnTo>
                  <a:lnTo>
                    <a:pt x="642505" y="1214848"/>
                  </a:lnTo>
                  <a:lnTo>
                    <a:pt x="615242" y="1251585"/>
                  </a:lnTo>
                  <a:lnTo>
                    <a:pt x="585903" y="1286609"/>
                  </a:lnTo>
                  <a:lnTo>
                    <a:pt x="554578" y="1319828"/>
                  </a:lnTo>
                  <a:lnTo>
                    <a:pt x="521359" y="1351153"/>
                  </a:lnTo>
                  <a:lnTo>
                    <a:pt x="486335" y="1380492"/>
                  </a:lnTo>
                  <a:lnTo>
                    <a:pt x="449597" y="1407755"/>
                  </a:lnTo>
                  <a:lnTo>
                    <a:pt x="411237" y="1432851"/>
                  </a:lnTo>
                  <a:lnTo>
                    <a:pt x="371343" y="1455690"/>
                  </a:lnTo>
                  <a:lnTo>
                    <a:pt x="330008" y="1476181"/>
                  </a:lnTo>
                  <a:lnTo>
                    <a:pt x="287320" y="1494234"/>
                  </a:lnTo>
                  <a:lnTo>
                    <a:pt x="243372" y="1509758"/>
                  </a:lnTo>
                  <a:lnTo>
                    <a:pt x="198254" y="1522663"/>
                  </a:lnTo>
                  <a:lnTo>
                    <a:pt x="152056" y="1532857"/>
                  </a:lnTo>
                  <a:lnTo>
                    <a:pt x="104868" y="1540251"/>
                  </a:lnTo>
                  <a:lnTo>
                    <a:pt x="56782" y="1544754"/>
                  </a:lnTo>
                  <a:lnTo>
                    <a:pt x="7888" y="1546275"/>
                  </a:lnTo>
                  <a:close/>
                </a:path>
              </a:pathLst>
            </a:custGeom>
            <a:solidFill>
              <a:srgbClr val="25B9E1"/>
            </a:solidFill>
          </p:spPr>
          <p:txBody>
            <a:bodyPr wrap="square" lIns="0" tIns="0" rIns="0" bIns="0" rtlCol="0"/>
            <a:lstStyle/>
            <a:p>
              <a:endParaRPr/>
            </a:p>
          </p:txBody>
        </p:sp>
      </p:grpSp>
      <p:pic>
        <p:nvPicPr>
          <p:cNvPr id="8" name="object 8"/>
          <p:cNvPicPr/>
          <p:nvPr/>
        </p:nvPicPr>
        <p:blipFill>
          <a:blip r:embed="rId4" cstate="print"/>
          <a:stretch>
            <a:fillRect/>
          </a:stretch>
        </p:blipFill>
        <p:spPr>
          <a:xfrm>
            <a:off x="1025273" y="5204420"/>
            <a:ext cx="8911459" cy="4963680"/>
          </a:xfrm>
          <a:prstGeom prst="rect">
            <a:avLst/>
          </a:prstGeom>
        </p:spPr>
      </p:pic>
      <p:sp>
        <p:nvSpPr>
          <p:cNvPr id="9" name="object 9"/>
          <p:cNvSpPr txBox="1">
            <a:spLocks noGrp="1"/>
          </p:cNvSpPr>
          <p:nvPr>
            <p:ph type="title"/>
          </p:nvPr>
        </p:nvSpPr>
        <p:spPr>
          <a:xfrm>
            <a:off x="855273" y="764392"/>
            <a:ext cx="12022527" cy="1885836"/>
          </a:xfrm>
          <a:prstGeom prst="rect">
            <a:avLst/>
          </a:prstGeom>
        </p:spPr>
        <p:txBody>
          <a:bodyPr vert="horz" wrap="square" lIns="0" tIns="52704" rIns="0" bIns="0" rtlCol="0">
            <a:spAutoFit/>
          </a:bodyPr>
          <a:lstStyle/>
          <a:p>
            <a:pPr marL="12700" marR="5080">
              <a:lnSpc>
                <a:spcPts val="4580"/>
              </a:lnSpc>
              <a:spcBef>
                <a:spcPts val="414"/>
              </a:spcBef>
            </a:pPr>
            <a:r>
              <a:rPr lang="en-US" sz="7000" spc="355" dirty="0">
                <a:latin typeface="Times New Roman" panose="02020603050405020304" pitchFamily="18" charset="0"/>
                <a:cs typeface="Times New Roman" panose="02020603050405020304" pitchFamily="18" charset="0"/>
              </a:rPr>
              <a:t>Programming &amp; </a:t>
            </a:r>
            <a:br>
              <a:rPr lang="en-US" sz="7000" spc="355" dirty="0">
                <a:latin typeface="Times New Roman" panose="02020603050405020304" pitchFamily="18" charset="0"/>
                <a:cs typeface="Times New Roman" panose="02020603050405020304" pitchFamily="18" charset="0"/>
              </a:rPr>
            </a:br>
            <a:br>
              <a:rPr lang="en-US" sz="7000" spc="355" dirty="0">
                <a:latin typeface="Times New Roman" panose="02020603050405020304" pitchFamily="18" charset="0"/>
                <a:cs typeface="Times New Roman" panose="02020603050405020304" pitchFamily="18" charset="0"/>
              </a:rPr>
            </a:br>
            <a:r>
              <a:rPr lang="en-US" sz="7000" spc="355" dirty="0">
                <a:latin typeface="Times New Roman" panose="02020603050405020304" pitchFamily="18" charset="0"/>
                <a:cs typeface="Times New Roman" panose="02020603050405020304" pitchFamily="18" charset="0"/>
              </a:rPr>
              <a:t>Grants</a:t>
            </a:r>
            <a:endParaRPr sz="7000" spc="355" dirty="0">
              <a:latin typeface="Times New Roman" panose="02020603050405020304" pitchFamily="18" charset="0"/>
              <a:cs typeface="Times New Roman" panose="02020603050405020304" pitchFamily="18" charset="0"/>
            </a:endParaRPr>
          </a:p>
        </p:txBody>
      </p:sp>
      <p:sp>
        <p:nvSpPr>
          <p:cNvPr id="10" name="object 10"/>
          <p:cNvSpPr txBox="1"/>
          <p:nvPr/>
        </p:nvSpPr>
        <p:spPr>
          <a:xfrm>
            <a:off x="407382" y="2738579"/>
            <a:ext cx="10074910" cy="2493055"/>
          </a:xfrm>
          <a:prstGeom prst="rect">
            <a:avLst/>
          </a:prstGeom>
        </p:spPr>
        <p:txBody>
          <a:bodyPr vert="horz" wrap="square" lIns="0" tIns="27940" rIns="0" bIns="0" rtlCol="0">
            <a:spAutoFit/>
          </a:bodyPr>
          <a:lstStyle/>
          <a:p>
            <a:pPr marL="506730" marR="499109" indent="-635">
              <a:lnSpc>
                <a:spcPts val="3220"/>
              </a:lnSpc>
              <a:spcBef>
                <a:spcPts val="220"/>
              </a:spcBef>
            </a:pPr>
            <a:r>
              <a:rPr sz="3500" spc="75" dirty="0">
                <a:latin typeface="Times New Roman" panose="02020603050405020304" pitchFamily="18" charset="0"/>
                <a:cs typeface="Times New Roman" panose="02020603050405020304" pitchFamily="18" charset="0"/>
              </a:rPr>
              <a:t>Programs</a:t>
            </a:r>
            <a:r>
              <a:rPr sz="3500" spc="-130" dirty="0">
                <a:latin typeface="Times New Roman" panose="02020603050405020304" pitchFamily="18" charset="0"/>
                <a:cs typeface="Times New Roman" panose="02020603050405020304" pitchFamily="18" charset="0"/>
              </a:rPr>
              <a:t> </a:t>
            </a:r>
            <a:r>
              <a:rPr sz="3500" spc="145" dirty="0">
                <a:latin typeface="Times New Roman" panose="02020603050405020304" pitchFamily="18" charset="0"/>
                <a:cs typeface="Times New Roman" panose="02020603050405020304" pitchFamily="18" charset="0"/>
              </a:rPr>
              <a:t>at</a:t>
            </a:r>
            <a:r>
              <a:rPr sz="3500" spc="-130" dirty="0">
                <a:latin typeface="Times New Roman" panose="02020603050405020304" pitchFamily="18" charset="0"/>
                <a:cs typeface="Times New Roman" panose="02020603050405020304" pitchFamily="18" charset="0"/>
              </a:rPr>
              <a:t> </a:t>
            </a:r>
            <a:r>
              <a:rPr sz="3500" spc="220" dirty="0">
                <a:latin typeface="Times New Roman" panose="02020603050405020304" pitchFamily="18" charset="0"/>
                <a:cs typeface="Times New Roman" panose="02020603050405020304" pitchFamily="18" charset="0"/>
              </a:rPr>
              <a:t>FCJC</a:t>
            </a:r>
            <a:r>
              <a:rPr sz="3500" spc="-125" dirty="0">
                <a:latin typeface="Times New Roman" panose="02020603050405020304" pitchFamily="18" charset="0"/>
                <a:cs typeface="Times New Roman" panose="02020603050405020304" pitchFamily="18" charset="0"/>
              </a:rPr>
              <a:t> </a:t>
            </a:r>
            <a:r>
              <a:rPr sz="3500" spc="125" dirty="0">
                <a:latin typeface="Times New Roman" panose="02020603050405020304" pitchFamily="18" charset="0"/>
                <a:cs typeface="Times New Roman" panose="02020603050405020304" pitchFamily="18" charset="0"/>
              </a:rPr>
              <a:t>are</a:t>
            </a:r>
            <a:r>
              <a:rPr sz="3500" spc="-130" dirty="0">
                <a:latin typeface="Times New Roman" panose="02020603050405020304" pitchFamily="18" charset="0"/>
                <a:cs typeface="Times New Roman" panose="02020603050405020304" pitchFamily="18" charset="0"/>
              </a:rPr>
              <a:t> </a:t>
            </a:r>
            <a:r>
              <a:rPr sz="3500" spc="55" dirty="0">
                <a:latin typeface="Times New Roman" panose="02020603050405020304" pitchFamily="18" charset="0"/>
                <a:cs typeface="Times New Roman" panose="02020603050405020304" pitchFamily="18" charset="0"/>
              </a:rPr>
              <a:t>provided</a:t>
            </a:r>
            <a:r>
              <a:rPr sz="3500" spc="-125" dirty="0">
                <a:latin typeface="Times New Roman" panose="02020603050405020304" pitchFamily="18" charset="0"/>
                <a:cs typeface="Times New Roman" panose="02020603050405020304" pitchFamily="18" charset="0"/>
              </a:rPr>
              <a:t> </a:t>
            </a:r>
            <a:r>
              <a:rPr sz="3500" spc="-40" dirty="0">
                <a:latin typeface="Times New Roman" panose="02020603050405020304" pitchFamily="18" charset="0"/>
                <a:cs typeface="Times New Roman" panose="02020603050405020304" pitchFamily="18" charset="0"/>
              </a:rPr>
              <a:t>for</a:t>
            </a:r>
            <a:r>
              <a:rPr sz="3500" spc="-130" dirty="0">
                <a:latin typeface="Times New Roman" panose="02020603050405020304" pitchFamily="18" charset="0"/>
                <a:cs typeface="Times New Roman" panose="02020603050405020304" pitchFamily="18" charset="0"/>
              </a:rPr>
              <a:t> </a:t>
            </a:r>
            <a:r>
              <a:rPr lang="en-US" sz="3500" spc="-130" dirty="0">
                <a:latin typeface="Times New Roman" panose="02020603050405020304" pitchFamily="18" charset="0"/>
                <a:cs typeface="Times New Roman" panose="02020603050405020304" pitchFamily="18" charset="0"/>
              </a:rPr>
              <a:t>the </a:t>
            </a:r>
            <a:r>
              <a:rPr lang="en-US" sz="3500" spc="55" dirty="0">
                <a:latin typeface="Times New Roman" panose="02020603050405020304" pitchFamily="18" charset="0"/>
                <a:cs typeface="Times New Roman" panose="02020603050405020304" pitchFamily="18" charset="0"/>
              </a:rPr>
              <a:t>t</a:t>
            </a:r>
            <a:r>
              <a:rPr sz="3500" spc="55" dirty="0">
                <a:latin typeface="Times New Roman" panose="02020603050405020304" pitchFamily="18" charset="0"/>
                <a:cs typeface="Times New Roman" panose="02020603050405020304" pitchFamily="18" charset="0"/>
              </a:rPr>
              <a:t>reatment</a:t>
            </a:r>
            <a:r>
              <a:rPr sz="3500" spc="-125" dirty="0">
                <a:latin typeface="Times New Roman" panose="02020603050405020304" pitchFamily="18" charset="0"/>
                <a:cs typeface="Times New Roman" panose="02020603050405020304" pitchFamily="18" charset="0"/>
              </a:rPr>
              <a:t> </a:t>
            </a:r>
            <a:r>
              <a:rPr sz="3500" spc="135" dirty="0">
                <a:latin typeface="Times New Roman" panose="02020603050405020304" pitchFamily="18" charset="0"/>
                <a:cs typeface="Times New Roman" panose="02020603050405020304" pitchFamily="18" charset="0"/>
              </a:rPr>
              <a:t>and </a:t>
            </a:r>
            <a:r>
              <a:rPr lang="en-US" sz="3500" spc="135" dirty="0">
                <a:latin typeface="Times New Roman" panose="02020603050405020304" pitchFamily="18" charset="0"/>
                <a:cs typeface="Times New Roman" panose="02020603050405020304" pitchFamily="18" charset="0"/>
              </a:rPr>
              <a:t>r</a:t>
            </a:r>
            <a:r>
              <a:rPr sz="3500" dirty="0">
                <a:latin typeface="Times New Roman" panose="02020603050405020304" pitchFamily="18" charset="0"/>
                <a:cs typeface="Times New Roman" panose="02020603050405020304" pitchFamily="18" charset="0"/>
              </a:rPr>
              <a:t>ehabilitation</a:t>
            </a:r>
            <a:r>
              <a:rPr sz="3500" spc="-4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of</a:t>
            </a:r>
            <a:r>
              <a:rPr sz="3500" spc="-45" dirty="0">
                <a:latin typeface="Times New Roman" panose="02020603050405020304" pitchFamily="18" charset="0"/>
                <a:cs typeface="Times New Roman" panose="02020603050405020304" pitchFamily="18" charset="0"/>
              </a:rPr>
              <a:t> </a:t>
            </a:r>
            <a:r>
              <a:rPr lang="en-US" sz="3500" spc="-45" dirty="0">
                <a:latin typeface="Times New Roman" panose="02020603050405020304" pitchFamily="18" charset="0"/>
                <a:cs typeface="Times New Roman" panose="02020603050405020304" pitchFamily="18" charset="0"/>
              </a:rPr>
              <a:t>y</a:t>
            </a:r>
            <a:r>
              <a:rPr sz="3500" dirty="0">
                <a:latin typeface="Times New Roman" panose="02020603050405020304" pitchFamily="18" charset="0"/>
                <a:cs typeface="Times New Roman" panose="02020603050405020304" pitchFamily="18" charset="0"/>
              </a:rPr>
              <a:t>outh</a:t>
            </a:r>
            <a:r>
              <a:rPr sz="3500" spc="-45" dirty="0">
                <a:latin typeface="Times New Roman" panose="02020603050405020304" pitchFamily="18" charset="0"/>
                <a:cs typeface="Times New Roman" panose="02020603050405020304" pitchFamily="18" charset="0"/>
              </a:rPr>
              <a:t> </a:t>
            </a:r>
            <a:r>
              <a:rPr sz="3500" spc="160" dirty="0">
                <a:latin typeface="Times New Roman" panose="02020603050405020304" pitchFamily="18" charset="0"/>
                <a:cs typeface="Times New Roman" panose="02020603050405020304" pitchFamily="18" charset="0"/>
              </a:rPr>
              <a:t>and</a:t>
            </a:r>
            <a:r>
              <a:rPr sz="3500" spc="-45" dirty="0">
                <a:latin typeface="Times New Roman" panose="02020603050405020304" pitchFamily="18" charset="0"/>
                <a:cs typeface="Times New Roman" panose="02020603050405020304" pitchFamily="18" charset="0"/>
              </a:rPr>
              <a:t> </a:t>
            </a:r>
            <a:r>
              <a:rPr lang="en-US" sz="3500" spc="-45" dirty="0">
                <a:latin typeface="Times New Roman" panose="02020603050405020304" pitchFamily="18" charset="0"/>
                <a:cs typeface="Times New Roman" panose="02020603050405020304" pitchFamily="18" charset="0"/>
              </a:rPr>
              <a:t>s</a:t>
            </a:r>
            <a:r>
              <a:rPr sz="3500" dirty="0">
                <a:latin typeface="Times New Roman" panose="02020603050405020304" pitchFamily="18" charset="0"/>
                <a:cs typeface="Times New Roman" panose="02020603050405020304" pitchFamily="18" charset="0"/>
              </a:rPr>
              <a:t>upport</a:t>
            </a:r>
            <a:r>
              <a:rPr sz="3500" spc="-45" dirty="0">
                <a:latin typeface="Times New Roman" panose="02020603050405020304" pitchFamily="18" charset="0"/>
                <a:cs typeface="Times New Roman" panose="02020603050405020304" pitchFamily="18" charset="0"/>
              </a:rPr>
              <a:t> </a:t>
            </a:r>
            <a:r>
              <a:rPr sz="3500" spc="-40" dirty="0">
                <a:latin typeface="Times New Roman" panose="02020603050405020304" pitchFamily="18" charset="0"/>
                <a:cs typeface="Times New Roman" panose="02020603050405020304" pitchFamily="18" charset="0"/>
              </a:rPr>
              <a:t>for</a:t>
            </a:r>
            <a:r>
              <a:rPr sz="3500" spc="-4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their</a:t>
            </a:r>
            <a:r>
              <a:rPr sz="3500" spc="-45" dirty="0">
                <a:latin typeface="Times New Roman" panose="02020603050405020304" pitchFamily="18" charset="0"/>
                <a:cs typeface="Times New Roman" panose="02020603050405020304" pitchFamily="18" charset="0"/>
              </a:rPr>
              <a:t> </a:t>
            </a:r>
            <a:r>
              <a:rPr lang="en-US" sz="3500" spc="-10" dirty="0">
                <a:latin typeface="Times New Roman" panose="02020603050405020304" pitchFamily="18" charset="0"/>
                <a:cs typeface="Times New Roman" panose="02020603050405020304" pitchFamily="18" charset="0"/>
              </a:rPr>
              <a:t>f</a:t>
            </a:r>
            <a:r>
              <a:rPr sz="3500" spc="-10" dirty="0">
                <a:latin typeface="Times New Roman" panose="02020603050405020304" pitchFamily="18" charset="0"/>
                <a:cs typeface="Times New Roman" panose="02020603050405020304" pitchFamily="18" charset="0"/>
              </a:rPr>
              <a:t>amilies</a:t>
            </a:r>
            <a:r>
              <a:rPr lang="en-US" sz="3500" spc="-10" dirty="0">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12700" marR="5080">
              <a:lnSpc>
                <a:spcPts val="3229"/>
              </a:lnSpc>
            </a:pPr>
            <a:endParaRPr lang="en-US" sz="3500" dirty="0">
              <a:latin typeface="Times New Roman" panose="02020603050405020304" pitchFamily="18" charset="0"/>
              <a:cs typeface="Times New Roman" panose="02020603050405020304" pitchFamily="18" charset="0"/>
            </a:endParaRPr>
          </a:p>
          <a:p>
            <a:pPr marL="12700" marR="5080">
              <a:lnSpc>
                <a:spcPts val="3229"/>
              </a:lnSpc>
            </a:pPr>
            <a:r>
              <a:rPr lang="en-US" sz="3500" spc="75" dirty="0">
                <a:latin typeface="Times New Roman" panose="02020603050405020304" pitchFamily="18" charset="0"/>
                <a:cs typeface="Times New Roman" panose="02020603050405020304" pitchFamily="18" charset="0"/>
              </a:rPr>
              <a:t>	</a:t>
            </a:r>
            <a:r>
              <a:rPr sz="3500" spc="75" dirty="0">
                <a:latin typeface="Times New Roman" panose="02020603050405020304" pitchFamily="18" charset="0"/>
                <a:cs typeface="Times New Roman" panose="02020603050405020304" pitchFamily="18" charset="0"/>
              </a:rPr>
              <a:t>Programs</a:t>
            </a:r>
            <a:r>
              <a:rPr sz="3500" spc="-40" dirty="0">
                <a:latin typeface="Times New Roman" panose="02020603050405020304" pitchFamily="18" charset="0"/>
                <a:cs typeface="Times New Roman" panose="02020603050405020304" pitchFamily="18" charset="0"/>
              </a:rPr>
              <a:t> </a:t>
            </a:r>
            <a:r>
              <a:rPr sz="3500" spc="125" dirty="0">
                <a:latin typeface="Times New Roman" panose="02020603050405020304" pitchFamily="18" charset="0"/>
                <a:cs typeface="Times New Roman" panose="02020603050405020304" pitchFamily="18" charset="0"/>
              </a:rPr>
              <a:t>are</a:t>
            </a:r>
            <a:r>
              <a:rPr sz="3500" spc="-45"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offered</a:t>
            </a:r>
            <a:r>
              <a:rPr sz="3500" spc="-40"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through</a:t>
            </a:r>
            <a:r>
              <a:rPr sz="3500" spc="-40" dirty="0">
                <a:latin typeface="Times New Roman" panose="02020603050405020304" pitchFamily="18" charset="0"/>
                <a:cs typeface="Times New Roman" panose="02020603050405020304" pitchFamily="18" charset="0"/>
              </a:rPr>
              <a:t> </a:t>
            </a:r>
            <a:r>
              <a:rPr sz="3500" spc="90" dirty="0">
                <a:latin typeface="Times New Roman" panose="02020603050405020304" pitchFamily="18" charset="0"/>
                <a:cs typeface="Times New Roman" panose="02020603050405020304" pitchFamily="18" charset="0"/>
              </a:rPr>
              <a:t>community</a:t>
            </a:r>
            <a:r>
              <a:rPr sz="3500" spc="-45" dirty="0">
                <a:latin typeface="Times New Roman" panose="02020603050405020304" pitchFamily="18" charset="0"/>
                <a:cs typeface="Times New Roman" panose="02020603050405020304" pitchFamily="18" charset="0"/>
              </a:rPr>
              <a:t> </a:t>
            </a:r>
            <a:r>
              <a:rPr sz="3500" spc="45" dirty="0">
                <a:latin typeface="Times New Roman" panose="02020603050405020304" pitchFamily="18" charset="0"/>
                <a:cs typeface="Times New Roman" panose="02020603050405020304" pitchFamily="18" charset="0"/>
              </a:rPr>
              <a:t>resources </a:t>
            </a:r>
            <a:r>
              <a:rPr lang="en-US" sz="3500" spc="45" dirty="0">
                <a:latin typeface="Times New Roman" panose="02020603050405020304" pitchFamily="18" charset="0"/>
                <a:cs typeface="Times New Roman" panose="02020603050405020304" pitchFamily="18" charset="0"/>
              </a:rPr>
              <a:t>	</a:t>
            </a:r>
            <a:r>
              <a:rPr sz="3500" spc="75" dirty="0">
                <a:latin typeface="Times New Roman" panose="02020603050405020304" pitchFamily="18" charset="0"/>
                <a:cs typeface="Times New Roman" panose="02020603050405020304" pitchFamily="18" charset="0"/>
              </a:rPr>
              <a:t>that</a:t>
            </a:r>
            <a:r>
              <a:rPr sz="3500" spc="-135" dirty="0">
                <a:latin typeface="Times New Roman" panose="02020603050405020304" pitchFamily="18" charset="0"/>
                <a:cs typeface="Times New Roman" panose="02020603050405020304" pitchFamily="18" charset="0"/>
              </a:rPr>
              <a:t> </a:t>
            </a:r>
            <a:r>
              <a:rPr sz="3500" spc="-10" dirty="0">
                <a:latin typeface="Times New Roman" panose="02020603050405020304" pitchFamily="18" charset="0"/>
                <a:cs typeface="Times New Roman" panose="02020603050405020304" pitchFamily="18" charset="0"/>
              </a:rPr>
              <a:t>address:</a:t>
            </a:r>
            <a:endParaRPr sz="3500" dirty="0">
              <a:latin typeface="Times New Roman" panose="02020603050405020304" pitchFamily="18" charset="0"/>
              <a:cs typeface="Times New Roman" panose="02020603050405020304" pitchFamily="18" charset="0"/>
            </a:endParaRPr>
          </a:p>
        </p:txBody>
      </p:sp>
      <p:sp>
        <p:nvSpPr>
          <p:cNvPr id="11" name="object 11"/>
          <p:cNvSpPr txBox="1"/>
          <p:nvPr/>
        </p:nvSpPr>
        <p:spPr>
          <a:xfrm>
            <a:off x="1737297" y="7077700"/>
            <a:ext cx="1620520" cy="1063625"/>
          </a:xfrm>
          <a:prstGeom prst="rect">
            <a:avLst/>
          </a:prstGeom>
        </p:spPr>
        <p:txBody>
          <a:bodyPr vert="horz" wrap="square" lIns="0" tIns="52704" rIns="0" bIns="0" rtlCol="0">
            <a:spAutoFit/>
          </a:bodyPr>
          <a:lstStyle/>
          <a:p>
            <a:pPr marL="53975" marR="5080" indent="-41910">
              <a:lnSpc>
                <a:spcPts val="3979"/>
              </a:lnSpc>
              <a:spcBef>
                <a:spcPts val="414"/>
              </a:spcBef>
            </a:pPr>
            <a:r>
              <a:rPr sz="3500" b="1" spc="245" dirty="0">
                <a:solidFill>
                  <a:srgbClr val="FFFFFF"/>
                </a:solidFill>
                <a:latin typeface="Trebuchet MS"/>
                <a:cs typeface="Trebuchet MS"/>
              </a:rPr>
              <a:t>Mental </a:t>
            </a:r>
            <a:r>
              <a:rPr sz="3500" b="1" spc="165" dirty="0">
                <a:solidFill>
                  <a:srgbClr val="FFFFFF"/>
                </a:solidFill>
                <a:latin typeface="Trebuchet MS"/>
                <a:cs typeface="Trebuchet MS"/>
              </a:rPr>
              <a:t>Health</a:t>
            </a:r>
            <a:endParaRPr sz="3500" dirty="0">
              <a:latin typeface="Trebuchet MS"/>
              <a:cs typeface="Trebuchet MS"/>
            </a:endParaRPr>
          </a:p>
        </p:txBody>
      </p:sp>
      <p:sp>
        <p:nvSpPr>
          <p:cNvPr id="12" name="object 12"/>
          <p:cNvSpPr txBox="1"/>
          <p:nvPr/>
        </p:nvSpPr>
        <p:spPr>
          <a:xfrm>
            <a:off x="4127787" y="6950600"/>
            <a:ext cx="2780030" cy="1063625"/>
          </a:xfrm>
          <a:prstGeom prst="rect">
            <a:avLst/>
          </a:prstGeom>
        </p:spPr>
        <p:txBody>
          <a:bodyPr vert="horz" wrap="square" lIns="0" tIns="53340" rIns="0" bIns="0" rtlCol="0">
            <a:spAutoFit/>
          </a:bodyPr>
          <a:lstStyle/>
          <a:p>
            <a:pPr marL="544830" marR="5080" indent="-532765">
              <a:lnSpc>
                <a:spcPts val="3970"/>
              </a:lnSpc>
              <a:spcBef>
                <a:spcPts val="420"/>
              </a:spcBef>
            </a:pPr>
            <a:r>
              <a:rPr sz="3500" b="1" spc="325" dirty="0">
                <a:solidFill>
                  <a:srgbClr val="252931"/>
                </a:solidFill>
                <a:latin typeface="Trebuchet MS"/>
                <a:cs typeface="Trebuchet MS"/>
              </a:rPr>
              <a:t>Community </a:t>
            </a:r>
            <a:r>
              <a:rPr sz="3500" b="1" spc="165" dirty="0">
                <a:solidFill>
                  <a:srgbClr val="252931"/>
                </a:solidFill>
                <a:latin typeface="Trebuchet MS"/>
                <a:cs typeface="Trebuchet MS"/>
              </a:rPr>
              <a:t>Service</a:t>
            </a:r>
            <a:endParaRPr sz="3500">
              <a:latin typeface="Trebuchet MS"/>
              <a:cs typeface="Trebuchet MS"/>
            </a:endParaRPr>
          </a:p>
        </p:txBody>
      </p:sp>
      <p:sp>
        <p:nvSpPr>
          <p:cNvPr id="13" name="object 13"/>
          <p:cNvSpPr txBox="1"/>
          <p:nvPr/>
        </p:nvSpPr>
        <p:spPr>
          <a:xfrm>
            <a:off x="7210530" y="6712475"/>
            <a:ext cx="2559050" cy="1568450"/>
          </a:xfrm>
          <a:prstGeom prst="rect">
            <a:avLst/>
          </a:prstGeom>
        </p:spPr>
        <p:txBody>
          <a:bodyPr vert="horz" wrap="square" lIns="0" tIns="53340" rIns="0" bIns="0" rtlCol="0">
            <a:spAutoFit/>
          </a:bodyPr>
          <a:lstStyle/>
          <a:p>
            <a:pPr marL="12700" marR="5080" indent="-635" algn="ctr">
              <a:lnSpc>
                <a:spcPts val="3970"/>
              </a:lnSpc>
              <a:spcBef>
                <a:spcPts val="420"/>
              </a:spcBef>
            </a:pPr>
            <a:r>
              <a:rPr sz="3500" b="1" spc="225" dirty="0">
                <a:solidFill>
                  <a:srgbClr val="FFFFFF"/>
                </a:solidFill>
                <a:latin typeface="Trebuchet MS"/>
                <a:cs typeface="Trebuchet MS"/>
              </a:rPr>
              <a:t>Mentoring </a:t>
            </a:r>
            <a:r>
              <a:rPr sz="3500" b="1" spc="270" dirty="0">
                <a:solidFill>
                  <a:srgbClr val="FFFFFF"/>
                </a:solidFill>
                <a:latin typeface="Trebuchet MS"/>
                <a:cs typeface="Trebuchet MS"/>
              </a:rPr>
              <a:t>&amp; </a:t>
            </a:r>
            <a:r>
              <a:rPr sz="3500" b="1" spc="170" dirty="0">
                <a:solidFill>
                  <a:srgbClr val="FFFFFF"/>
                </a:solidFill>
                <a:latin typeface="Trebuchet MS"/>
                <a:cs typeface="Trebuchet MS"/>
              </a:rPr>
              <a:t>Leadership</a:t>
            </a:r>
            <a:endParaRPr sz="35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0251009" y="0"/>
            <a:ext cx="8036989" cy="10035580"/>
          </a:xfrm>
          <a:prstGeom prst="rect">
            <a:avLst/>
          </a:prstGeom>
        </p:spPr>
      </p:pic>
      <p:grpSp>
        <p:nvGrpSpPr>
          <p:cNvPr id="6" name="object 6"/>
          <p:cNvGrpSpPr/>
          <p:nvPr/>
        </p:nvGrpSpPr>
        <p:grpSpPr>
          <a:xfrm>
            <a:off x="914400" y="4166658"/>
            <a:ext cx="1695450" cy="1695450"/>
            <a:chOff x="914400" y="4166658"/>
            <a:chExt cx="1695450" cy="1695450"/>
          </a:xfrm>
        </p:grpSpPr>
        <p:sp>
          <p:nvSpPr>
            <p:cNvPr id="7" name="object 7"/>
            <p:cNvSpPr/>
            <p:nvPr/>
          </p:nvSpPr>
          <p:spPr>
            <a:xfrm>
              <a:off x="1028700" y="4280957"/>
              <a:ext cx="1469390" cy="1469390"/>
            </a:xfrm>
            <a:custGeom>
              <a:avLst/>
              <a:gdLst/>
              <a:ahLst/>
              <a:cxnLst/>
              <a:rect l="l" t="t" r="r" b="b"/>
              <a:pathLst>
                <a:path w="1469389" h="1469389">
                  <a:moveTo>
                    <a:pt x="734580" y="1469162"/>
                  </a:moveTo>
                  <a:lnTo>
                    <a:pt x="686282" y="1467599"/>
                  </a:lnTo>
                  <a:lnTo>
                    <a:pt x="638817" y="1462976"/>
                  </a:lnTo>
                  <a:lnTo>
                    <a:pt x="592283" y="1455389"/>
                  </a:lnTo>
                  <a:lnTo>
                    <a:pt x="546777" y="1444936"/>
                  </a:lnTo>
                  <a:lnTo>
                    <a:pt x="502396" y="1431712"/>
                  </a:lnTo>
                  <a:lnTo>
                    <a:pt x="459236" y="1415815"/>
                  </a:lnTo>
                  <a:lnTo>
                    <a:pt x="417394" y="1397342"/>
                  </a:lnTo>
                  <a:lnTo>
                    <a:pt x="376968" y="1376389"/>
                  </a:lnTo>
                  <a:lnTo>
                    <a:pt x="338053" y="1353052"/>
                  </a:lnTo>
                  <a:lnTo>
                    <a:pt x="300746" y="1327430"/>
                  </a:lnTo>
                  <a:lnTo>
                    <a:pt x="265145" y="1299619"/>
                  </a:lnTo>
                  <a:lnTo>
                    <a:pt x="231347" y="1269715"/>
                  </a:lnTo>
                  <a:lnTo>
                    <a:pt x="199447" y="1237815"/>
                  </a:lnTo>
                  <a:lnTo>
                    <a:pt x="169543" y="1204016"/>
                  </a:lnTo>
                  <a:lnTo>
                    <a:pt x="141731" y="1168415"/>
                  </a:lnTo>
                  <a:lnTo>
                    <a:pt x="116109" y="1131108"/>
                  </a:lnTo>
                  <a:lnTo>
                    <a:pt x="92772" y="1092194"/>
                  </a:lnTo>
                  <a:lnTo>
                    <a:pt x="71819" y="1051767"/>
                  </a:lnTo>
                  <a:lnTo>
                    <a:pt x="53346" y="1009925"/>
                  </a:lnTo>
                  <a:lnTo>
                    <a:pt x="37449" y="966765"/>
                  </a:lnTo>
                  <a:lnTo>
                    <a:pt x="24225" y="922384"/>
                  </a:lnTo>
                  <a:lnTo>
                    <a:pt x="13772" y="876878"/>
                  </a:lnTo>
                  <a:lnTo>
                    <a:pt x="6185" y="830344"/>
                  </a:lnTo>
                  <a:lnTo>
                    <a:pt x="1562" y="782880"/>
                  </a:lnTo>
                  <a:lnTo>
                    <a:pt x="0" y="734581"/>
                  </a:lnTo>
                  <a:lnTo>
                    <a:pt x="1562" y="686282"/>
                  </a:lnTo>
                  <a:lnTo>
                    <a:pt x="6185" y="638817"/>
                  </a:lnTo>
                  <a:lnTo>
                    <a:pt x="13772" y="592284"/>
                  </a:lnTo>
                  <a:lnTo>
                    <a:pt x="24225" y="546778"/>
                  </a:lnTo>
                  <a:lnTo>
                    <a:pt x="37449" y="502396"/>
                  </a:lnTo>
                  <a:lnTo>
                    <a:pt x="53346" y="459236"/>
                  </a:lnTo>
                  <a:lnTo>
                    <a:pt x="71819" y="417395"/>
                  </a:lnTo>
                  <a:lnTo>
                    <a:pt x="92772" y="376968"/>
                  </a:lnTo>
                  <a:lnTo>
                    <a:pt x="116109" y="338053"/>
                  </a:lnTo>
                  <a:lnTo>
                    <a:pt x="141731" y="300747"/>
                  </a:lnTo>
                  <a:lnTo>
                    <a:pt x="169543" y="265146"/>
                  </a:lnTo>
                  <a:lnTo>
                    <a:pt x="199447" y="231347"/>
                  </a:lnTo>
                  <a:lnTo>
                    <a:pt x="231347" y="199447"/>
                  </a:lnTo>
                  <a:lnTo>
                    <a:pt x="265145" y="169543"/>
                  </a:lnTo>
                  <a:lnTo>
                    <a:pt x="300746" y="141731"/>
                  </a:lnTo>
                  <a:lnTo>
                    <a:pt x="338053" y="116109"/>
                  </a:lnTo>
                  <a:lnTo>
                    <a:pt x="376968" y="92773"/>
                  </a:lnTo>
                  <a:lnTo>
                    <a:pt x="417394" y="71819"/>
                  </a:lnTo>
                  <a:lnTo>
                    <a:pt x="459236" y="53346"/>
                  </a:lnTo>
                  <a:lnTo>
                    <a:pt x="502396" y="37449"/>
                  </a:lnTo>
                  <a:lnTo>
                    <a:pt x="546777" y="24225"/>
                  </a:lnTo>
                  <a:lnTo>
                    <a:pt x="592283" y="13772"/>
                  </a:lnTo>
                  <a:lnTo>
                    <a:pt x="638817" y="6185"/>
                  </a:lnTo>
                  <a:lnTo>
                    <a:pt x="686282" y="1562"/>
                  </a:lnTo>
                  <a:lnTo>
                    <a:pt x="734580" y="0"/>
                  </a:lnTo>
                  <a:lnTo>
                    <a:pt x="782879" y="1562"/>
                  </a:lnTo>
                  <a:lnTo>
                    <a:pt x="830344" y="6185"/>
                  </a:lnTo>
                  <a:lnTo>
                    <a:pt x="876878" y="13772"/>
                  </a:lnTo>
                  <a:lnTo>
                    <a:pt x="922384" y="24225"/>
                  </a:lnTo>
                  <a:lnTo>
                    <a:pt x="966765" y="37449"/>
                  </a:lnTo>
                  <a:lnTo>
                    <a:pt x="1009925" y="53346"/>
                  </a:lnTo>
                  <a:lnTo>
                    <a:pt x="1051767" y="71819"/>
                  </a:lnTo>
                  <a:lnTo>
                    <a:pt x="1092193" y="92773"/>
                  </a:lnTo>
                  <a:lnTo>
                    <a:pt x="1131108" y="116109"/>
                  </a:lnTo>
                  <a:lnTo>
                    <a:pt x="1168415" y="141731"/>
                  </a:lnTo>
                  <a:lnTo>
                    <a:pt x="1204016" y="169543"/>
                  </a:lnTo>
                  <a:lnTo>
                    <a:pt x="1237814" y="199447"/>
                  </a:lnTo>
                  <a:lnTo>
                    <a:pt x="1269714" y="231347"/>
                  </a:lnTo>
                  <a:lnTo>
                    <a:pt x="1299618" y="265146"/>
                  </a:lnTo>
                  <a:lnTo>
                    <a:pt x="1327430" y="300747"/>
                  </a:lnTo>
                  <a:lnTo>
                    <a:pt x="1353052" y="338053"/>
                  </a:lnTo>
                  <a:lnTo>
                    <a:pt x="1376388" y="376968"/>
                  </a:lnTo>
                  <a:lnTo>
                    <a:pt x="1397342" y="417395"/>
                  </a:lnTo>
                  <a:lnTo>
                    <a:pt x="1415815" y="459236"/>
                  </a:lnTo>
                  <a:lnTo>
                    <a:pt x="1431712" y="502396"/>
                  </a:lnTo>
                  <a:lnTo>
                    <a:pt x="1444936" y="546778"/>
                  </a:lnTo>
                  <a:lnTo>
                    <a:pt x="1455389" y="592284"/>
                  </a:lnTo>
                  <a:lnTo>
                    <a:pt x="1462976" y="638817"/>
                  </a:lnTo>
                  <a:lnTo>
                    <a:pt x="1467599" y="686282"/>
                  </a:lnTo>
                  <a:lnTo>
                    <a:pt x="1469162" y="734583"/>
                  </a:lnTo>
                  <a:lnTo>
                    <a:pt x="1467599" y="782880"/>
                  </a:lnTo>
                  <a:lnTo>
                    <a:pt x="1462976" y="830344"/>
                  </a:lnTo>
                  <a:lnTo>
                    <a:pt x="1455389" y="876878"/>
                  </a:lnTo>
                  <a:lnTo>
                    <a:pt x="1444936" y="922384"/>
                  </a:lnTo>
                  <a:lnTo>
                    <a:pt x="1431712" y="966765"/>
                  </a:lnTo>
                  <a:lnTo>
                    <a:pt x="1415815" y="1009925"/>
                  </a:lnTo>
                  <a:lnTo>
                    <a:pt x="1397342" y="1051767"/>
                  </a:lnTo>
                  <a:lnTo>
                    <a:pt x="1376388" y="1092194"/>
                  </a:lnTo>
                  <a:lnTo>
                    <a:pt x="1353052" y="1131108"/>
                  </a:lnTo>
                  <a:lnTo>
                    <a:pt x="1327430" y="1168415"/>
                  </a:lnTo>
                  <a:lnTo>
                    <a:pt x="1299618" y="1204016"/>
                  </a:lnTo>
                  <a:lnTo>
                    <a:pt x="1269714" y="1237815"/>
                  </a:lnTo>
                  <a:lnTo>
                    <a:pt x="1237814" y="1269715"/>
                  </a:lnTo>
                  <a:lnTo>
                    <a:pt x="1204016" y="1299619"/>
                  </a:lnTo>
                  <a:lnTo>
                    <a:pt x="1168415" y="1327430"/>
                  </a:lnTo>
                  <a:lnTo>
                    <a:pt x="1131108" y="1353052"/>
                  </a:lnTo>
                  <a:lnTo>
                    <a:pt x="1092193" y="1376389"/>
                  </a:lnTo>
                  <a:lnTo>
                    <a:pt x="1051767" y="1397342"/>
                  </a:lnTo>
                  <a:lnTo>
                    <a:pt x="1009925" y="1415815"/>
                  </a:lnTo>
                  <a:lnTo>
                    <a:pt x="966765" y="1431712"/>
                  </a:lnTo>
                  <a:lnTo>
                    <a:pt x="922384" y="1444936"/>
                  </a:lnTo>
                  <a:lnTo>
                    <a:pt x="876878" y="1455389"/>
                  </a:lnTo>
                  <a:lnTo>
                    <a:pt x="830344" y="1462976"/>
                  </a:lnTo>
                  <a:lnTo>
                    <a:pt x="782879" y="1467599"/>
                  </a:lnTo>
                  <a:lnTo>
                    <a:pt x="734580" y="1469162"/>
                  </a:lnTo>
                  <a:close/>
                </a:path>
              </a:pathLst>
            </a:custGeom>
            <a:solidFill>
              <a:srgbClr val="25B9E1"/>
            </a:solidFill>
          </p:spPr>
          <p:txBody>
            <a:bodyPr wrap="square" lIns="0" tIns="0" rIns="0" bIns="0" rtlCol="0"/>
            <a:lstStyle/>
            <a:p>
              <a:endParaRPr/>
            </a:p>
          </p:txBody>
        </p:sp>
        <p:sp>
          <p:nvSpPr>
            <p:cNvPr id="8" name="object 8"/>
            <p:cNvSpPr/>
            <p:nvPr/>
          </p:nvSpPr>
          <p:spPr>
            <a:xfrm>
              <a:off x="1028700" y="4280958"/>
              <a:ext cx="1466850" cy="1466850"/>
            </a:xfrm>
            <a:custGeom>
              <a:avLst/>
              <a:gdLst/>
              <a:ahLst/>
              <a:cxnLst/>
              <a:rect l="l" t="t" r="r" b="b"/>
              <a:pathLst>
                <a:path w="1466850" h="1466850">
                  <a:moveTo>
                    <a:pt x="0" y="734560"/>
                  </a:moveTo>
                  <a:lnTo>
                    <a:pt x="1561" y="782836"/>
                  </a:lnTo>
                  <a:lnTo>
                    <a:pt x="6184" y="830298"/>
                  </a:lnTo>
                  <a:lnTo>
                    <a:pt x="13770" y="876830"/>
                  </a:lnTo>
                  <a:lnTo>
                    <a:pt x="24223" y="922333"/>
                  </a:lnTo>
                  <a:lnTo>
                    <a:pt x="37446" y="966712"/>
                  </a:lnTo>
                  <a:lnTo>
                    <a:pt x="53342" y="1009869"/>
                  </a:lnTo>
                  <a:lnTo>
                    <a:pt x="71815" y="1051709"/>
                  </a:lnTo>
                  <a:lnTo>
                    <a:pt x="92767" y="1092133"/>
                  </a:lnTo>
                  <a:lnTo>
                    <a:pt x="116102" y="1131046"/>
                  </a:lnTo>
                  <a:lnTo>
                    <a:pt x="141723" y="1168350"/>
                  </a:lnTo>
                  <a:lnTo>
                    <a:pt x="169533" y="1203950"/>
                  </a:lnTo>
                  <a:lnTo>
                    <a:pt x="199435" y="1237747"/>
                  </a:lnTo>
                  <a:lnTo>
                    <a:pt x="231333" y="1269645"/>
                  </a:lnTo>
                  <a:lnTo>
                    <a:pt x="265130" y="1299547"/>
                  </a:lnTo>
                  <a:lnTo>
                    <a:pt x="300730" y="1327357"/>
                  </a:lnTo>
                  <a:lnTo>
                    <a:pt x="338034" y="1352978"/>
                  </a:lnTo>
                  <a:lnTo>
                    <a:pt x="376947" y="1376313"/>
                  </a:lnTo>
                  <a:lnTo>
                    <a:pt x="417371" y="1397265"/>
                  </a:lnTo>
                  <a:lnTo>
                    <a:pt x="459211" y="1415738"/>
                  </a:lnTo>
                  <a:lnTo>
                    <a:pt x="502368" y="1431634"/>
                  </a:lnTo>
                  <a:lnTo>
                    <a:pt x="546747" y="1444857"/>
                  </a:lnTo>
                  <a:lnTo>
                    <a:pt x="592250" y="1455310"/>
                  </a:lnTo>
                  <a:lnTo>
                    <a:pt x="638782" y="1462896"/>
                  </a:lnTo>
                  <a:lnTo>
                    <a:pt x="679365" y="1466849"/>
                  </a:lnTo>
                </a:path>
                <a:path w="1466850" h="1466850">
                  <a:moveTo>
                    <a:pt x="789715" y="1466849"/>
                  </a:moveTo>
                  <a:lnTo>
                    <a:pt x="830298" y="1462896"/>
                  </a:lnTo>
                  <a:lnTo>
                    <a:pt x="876830" y="1455310"/>
                  </a:lnTo>
                  <a:lnTo>
                    <a:pt x="922333" y="1444857"/>
                  </a:lnTo>
                  <a:lnTo>
                    <a:pt x="966712" y="1431634"/>
                  </a:lnTo>
                  <a:lnTo>
                    <a:pt x="1009869" y="1415738"/>
                  </a:lnTo>
                  <a:lnTo>
                    <a:pt x="1051709" y="1397265"/>
                  </a:lnTo>
                  <a:lnTo>
                    <a:pt x="1092133" y="1376313"/>
                  </a:lnTo>
                  <a:lnTo>
                    <a:pt x="1131046" y="1352978"/>
                  </a:lnTo>
                  <a:lnTo>
                    <a:pt x="1168350" y="1327357"/>
                  </a:lnTo>
                  <a:lnTo>
                    <a:pt x="1203950" y="1299547"/>
                  </a:lnTo>
                  <a:lnTo>
                    <a:pt x="1237747" y="1269645"/>
                  </a:lnTo>
                  <a:lnTo>
                    <a:pt x="1269645" y="1237747"/>
                  </a:lnTo>
                  <a:lnTo>
                    <a:pt x="1299547" y="1203950"/>
                  </a:lnTo>
                  <a:lnTo>
                    <a:pt x="1327357" y="1168350"/>
                  </a:lnTo>
                  <a:lnTo>
                    <a:pt x="1352978" y="1131046"/>
                  </a:lnTo>
                  <a:lnTo>
                    <a:pt x="1376313" y="1092133"/>
                  </a:lnTo>
                  <a:lnTo>
                    <a:pt x="1397265" y="1051709"/>
                  </a:lnTo>
                  <a:lnTo>
                    <a:pt x="1415738" y="1009869"/>
                  </a:lnTo>
                  <a:lnTo>
                    <a:pt x="1431634" y="966712"/>
                  </a:lnTo>
                  <a:lnTo>
                    <a:pt x="1444857" y="922333"/>
                  </a:lnTo>
                  <a:lnTo>
                    <a:pt x="1455310" y="876830"/>
                  </a:lnTo>
                  <a:lnTo>
                    <a:pt x="1462896" y="830298"/>
                  </a:lnTo>
                  <a:lnTo>
                    <a:pt x="1466849" y="789716"/>
                  </a:lnTo>
                </a:path>
                <a:path w="1466850" h="1466850">
                  <a:moveTo>
                    <a:pt x="1466849" y="679365"/>
                  </a:moveTo>
                  <a:lnTo>
                    <a:pt x="1462896" y="638782"/>
                  </a:lnTo>
                  <a:lnTo>
                    <a:pt x="1455310" y="592250"/>
                  </a:lnTo>
                  <a:lnTo>
                    <a:pt x="1444857" y="546747"/>
                  </a:lnTo>
                  <a:lnTo>
                    <a:pt x="1431634" y="502368"/>
                  </a:lnTo>
                  <a:lnTo>
                    <a:pt x="1415738" y="459211"/>
                  </a:lnTo>
                  <a:lnTo>
                    <a:pt x="1397265" y="417371"/>
                  </a:lnTo>
                  <a:lnTo>
                    <a:pt x="1376313" y="376947"/>
                  </a:lnTo>
                  <a:lnTo>
                    <a:pt x="1352978" y="338034"/>
                  </a:lnTo>
                  <a:lnTo>
                    <a:pt x="1327357" y="300730"/>
                  </a:lnTo>
                  <a:lnTo>
                    <a:pt x="1299547" y="265130"/>
                  </a:lnTo>
                  <a:lnTo>
                    <a:pt x="1269645" y="231333"/>
                  </a:lnTo>
                  <a:lnTo>
                    <a:pt x="1237747" y="199435"/>
                  </a:lnTo>
                  <a:lnTo>
                    <a:pt x="1203950" y="169533"/>
                  </a:lnTo>
                  <a:lnTo>
                    <a:pt x="1168350" y="141723"/>
                  </a:lnTo>
                  <a:lnTo>
                    <a:pt x="1131046" y="116102"/>
                  </a:lnTo>
                  <a:lnTo>
                    <a:pt x="1092133" y="92767"/>
                  </a:lnTo>
                  <a:lnTo>
                    <a:pt x="1051709" y="71815"/>
                  </a:lnTo>
                  <a:lnTo>
                    <a:pt x="1009869" y="53342"/>
                  </a:lnTo>
                  <a:lnTo>
                    <a:pt x="966712" y="37446"/>
                  </a:lnTo>
                  <a:lnTo>
                    <a:pt x="922333" y="24223"/>
                  </a:lnTo>
                  <a:lnTo>
                    <a:pt x="876830" y="13770"/>
                  </a:lnTo>
                  <a:lnTo>
                    <a:pt x="830298" y="6184"/>
                  </a:lnTo>
                  <a:lnTo>
                    <a:pt x="782836" y="1561"/>
                  </a:lnTo>
                  <a:lnTo>
                    <a:pt x="734560" y="0"/>
                  </a:lnTo>
                </a:path>
              </a:pathLst>
            </a:custGeom>
            <a:ln w="228599">
              <a:solidFill>
                <a:srgbClr val="004AAC"/>
              </a:solidFill>
            </a:ln>
          </p:spPr>
          <p:txBody>
            <a:bodyPr wrap="square" lIns="0" tIns="0" rIns="0" bIns="0" rtlCol="0"/>
            <a:lstStyle/>
            <a:p>
              <a:endParaRPr/>
            </a:p>
          </p:txBody>
        </p:sp>
      </p:grpSp>
      <p:grpSp>
        <p:nvGrpSpPr>
          <p:cNvPr id="9" name="object 9"/>
          <p:cNvGrpSpPr/>
          <p:nvPr/>
        </p:nvGrpSpPr>
        <p:grpSpPr>
          <a:xfrm>
            <a:off x="914400" y="5959932"/>
            <a:ext cx="1695450" cy="1695450"/>
            <a:chOff x="914400" y="5959932"/>
            <a:chExt cx="1695450" cy="1695450"/>
          </a:xfrm>
        </p:grpSpPr>
        <p:sp>
          <p:nvSpPr>
            <p:cNvPr id="10" name="object 10"/>
            <p:cNvSpPr/>
            <p:nvPr/>
          </p:nvSpPr>
          <p:spPr>
            <a:xfrm>
              <a:off x="1028699" y="6074232"/>
              <a:ext cx="1469390" cy="1469390"/>
            </a:xfrm>
            <a:custGeom>
              <a:avLst/>
              <a:gdLst/>
              <a:ahLst/>
              <a:cxnLst/>
              <a:rect l="l" t="t" r="r" b="b"/>
              <a:pathLst>
                <a:path w="1469389" h="1469390">
                  <a:moveTo>
                    <a:pt x="734593" y="1469162"/>
                  </a:moveTo>
                  <a:lnTo>
                    <a:pt x="686282" y="1467600"/>
                  </a:lnTo>
                  <a:lnTo>
                    <a:pt x="638817" y="1462977"/>
                  </a:lnTo>
                  <a:lnTo>
                    <a:pt x="592283" y="1455390"/>
                  </a:lnTo>
                  <a:lnTo>
                    <a:pt x="546777" y="1444936"/>
                  </a:lnTo>
                  <a:lnTo>
                    <a:pt x="502396" y="1431713"/>
                  </a:lnTo>
                  <a:lnTo>
                    <a:pt x="459236" y="1415816"/>
                  </a:lnTo>
                  <a:lnTo>
                    <a:pt x="417395" y="1397342"/>
                  </a:lnTo>
                  <a:lnTo>
                    <a:pt x="376968" y="1376389"/>
                  </a:lnTo>
                  <a:lnTo>
                    <a:pt x="338053" y="1353053"/>
                  </a:lnTo>
                  <a:lnTo>
                    <a:pt x="300746" y="1327431"/>
                  </a:lnTo>
                  <a:lnTo>
                    <a:pt x="265145" y="1299619"/>
                  </a:lnTo>
                  <a:lnTo>
                    <a:pt x="231347" y="1269715"/>
                  </a:lnTo>
                  <a:lnTo>
                    <a:pt x="199447" y="1237815"/>
                  </a:lnTo>
                  <a:lnTo>
                    <a:pt x="169543" y="1204016"/>
                  </a:lnTo>
                  <a:lnTo>
                    <a:pt x="141731" y="1168415"/>
                  </a:lnTo>
                  <a:lnTo>
                    <a:pt x="116109" y="1131109"/>
                  </a:lnTo>
                  <a:lnTo>
                    <a:pt x="92773" y="1092194"/>
                  </a:lnTo>
                  <a:lnTo>
                    <a:pt x="71819" y="1051767"/>
                  </a:lnTo>
                  <a:lnTo>
                    <a:pt x="53346" y="1009925"/>
                  </a:lnTo>
                  <a:lnTo>
                    <a:pt x="37449" y="966765"/>
                  </a:lnTo>
                  <a:lnTo>
                    <a:pt x="24225" y="922384"/>
                  </a:lnTo>
                  <a:lnTo>
                    <a:pt x="13772" y="876878"/>
                  </a:lnTo>
                  <a:lnTo>
                    <a:pt x="6185" y="830344"/>
                  </a:lnTo>
                  <a:lnTo>
                    <a:pt x="1562" y="782880"/>
                  </a:lnTo>
                  <a:lnTo>
                    <a:pt x="0" y="734583"/>
                  </a:lnTo>
                  <a:lnTo>
                    <a:pt x="1562" y="686282"/>
                  </a:lnTo>
                  <a:lnTo>
                    <a:pt x="6185" y="638817"/>
                  </a:lnTo>
                  <a:lnTo>
                    <a:pt x="13772" y="592284"/>
                  </a:lnTo>
                  <a:lnTo>
                    <a:pt x="24225" y="546778"/>
                  </a:lnTo>
                  <a:lnTo>
                    <a:pt x="37449" y="502396"/>
                  </a:lnTo>
                  <a:lnTo>
                    <a:pt x="53346" y="459236"/>
                  </a:lnTo>
                  <a:lnTo>
                    <a:pt x="71819" y="417395"/>
                  </a:lnTo>
                  <a:lnTo>
                    <a:pt x="92773" y="376968"/>
                  </a:lnTo>
                  <a:lnTo>
                    <a:pt x="116109" y="338053"/>
                  </a:lnTo>
                  <a:lnTo>
                    <a:pt x="141731" y="300747"/>
                  </a:lnTo>
                  <a:lnTo>
                    <a:pt x="169543" y="265146"/>
                  </a:lnTo>
                  <a:lnTo>
                    <a:pt x="199447" y="231347"/>
                  </a:lnTo>
                  <a:lnTo>
                    <a:pt x="231347" y="199447"/>
                  </a:lnTo>
                  <a:lnTo>
                    <a:pt x="265145" y="169543"/>
                  </a:lnTo>
                  <a:lnTo>
                    <a:pt x="300746" y="141731"/>
                  </a:lnTo>
                  <a:lnTo>
                    <a:pt x="338053" y="116109"/>
                  </a:lnTo>
                  <a:lnTo>
                    <a:pt x="376968" y="92773"/>
                  </a:lnTo>
                  <a:lnTo>
                    <a:pt x="417395" y="71819"/>
                  </a:lnTo>
                  <a:lnTo>
                    <a:pt x="459236" y="53346"/>
                  </a:lnTo>
                  <a:lnTo>
                    <a:pt x="502396" y="37449"/>
                  </a:lnTo>
                  <a:lnTo>
                    <a:pt x="546777" y="24225"/>
                  </a:lnTo>
                  <a:lnTo>
                    <a:pt x="592283" y="13772"/>
                  </a:lnTo>
                  <a:lnTo>
                    <a:pt x="638817" y="6185"/>
                  </a:lnTo>
                  <a:lnTo>
                    <a:pt x="686282" y="1562"/>
                  </a:lnTo>
                  <a:lnTo>
                    <a:pt x="734581" y="0"/>
                  </a:lnTo>
                  <a:lnTo>
                    <a:pt x="782879" y="1562"/>
                  </a:lnTo>
                  <a:lnTo>
                    <a:pt x="830344" y="6185"/>
                  </a:lnTo>
                  <a:lnTo>
                    <a:pt x="876878" y="13772"/>
                  </a:lnTo>
                  <a:lnTo>
                    <a:pt x="922384" y="24225"/>
                  </a:lnTo>
                  <a:lnTo>
                    <a:pt x="966765" y="37449"/>
                  </a:lnTo>
                  <a:lnTo>
                    <a:pt x="1009925" y="53346"/>
                  </a:lnTo>
                  <a:lnTo>
                    <a:pt x="1051767" y="71819"/>
                  </a:lnTo>
                  <a:lnTo>
                    <a:pt x="1092193" y="92773"/>
                  </a:lnTo>
                  <a:lnTo>
                    <a:pt x="1131108" y="116109"/>
                  </a:lnTo>
                  <a:lnTo>
                    <a:pt x="1168415" y="141731"/>
                  </a:lnTo>
                  <a:lnTo>
                    <a:pt x="1204016" y="169543"/>
                  </a:lnTo>
                  <a:lnTo>
                    <a:pt x="1237814" y="199447"/>
                  </a:lnTo>
                  <a:lnTo>
                    <a:pt x="1269714" y="231347"/>
                  </a:lnTo>
                  <a:lnTo>
                    <a:pt x="1299619" y="265146"/>
                  </a:lnTo>
                  <a:lnTo>
                    <a:pt x="1327430" y="300747"/>
                  </a:lnTo>
                  <a:lnTo>
                    <a:pt x="1353052" y="338053"/>
                  </a:lnTo>
                  <a:lnTo>
                    <a:pt x="1376389" y="376968"/>
                  </a:lnTo>
                  <a:lnTo>
                    <a:pt x="1397342" y="417395"/>
                  </a:lnTo>
                  <a:lnTo>
                    <a:pt x="1415815" y="459236"/>
                  </a:lnTo>
                  <a:lnTo>
                    <a:pt x="1431712" y="502396"/>
                  </a:lnTo>
                  <a:lnTo>
                    <a:pt x="1444936" y="546778"/>
                  </a:lnTo>
                  <a:lnTo>
                    <a:pt x="1455390" y="592284"/>
                  </a:lnTo>
                  <a:lnTo>
                    <a:pt x="1462976" y="638817"/>
                  </a:lnTo>
                  <a:lnTo>
                    <a:pt x="1467599" y="686282"/>
                  </a:lnTo>
                  <a:lnTo>
                    <a:pt x="1469162" y="734579"/>
                  </a:lnTo>
                  <a:lnTo>
                    <a:pt x="1467599" y="782880"/>
                  </a:lnTo>
                  <a:lnTo>
                    <a:pt x="1462976" y="830344"/>
                  </a:lnTo>
                  <a:lnTo>
                    <a:pt x="1455390" y="876878"/>
                  </a:lnTo>
                  <a:lnTo>
                    <a:pt x="1444936" y="922384"/>
                  </a:lnTo>
                  <a:lnTo>
                    <a:pt x="1431712" y="966765"/>
                  </a:lnTo>
                  <a:lnTo>
                    <a:pt x="1415815" y="1009925"/>
                  </a:lnTo>
                  <a:lnTo>
                    <a:pt x="1397342" y="1051767"/>
                  </a:lnTo>
                  <a:lnTo>
                    <a:pt x="1376389" y="1092194"/>
                  </a:lnTo>
                  <a:lnTo>
                    <a:pt x="1353052" y="1131109"/>
                  </a:lnTo>
                  <a:lnTo>
                    <a:pt x="1327430" y="1168415"/>
                  </a:lnTo>
                  <a:lnTo>
                    <a:pt x="1299619" y="1204016"/>
                  </a:lnTo>
                  <a:lnTo>
                    <a:pt x="1269714" y="1237815"/>
                  </a:lnTo>
                  <a:lnTo>
                    <a:pt x="1237814" y="1269715"/>
                  </a:lnTo>
                  <a:lnTo>
                    <a:pt x="1204016" y="1299619"/>
                  </a:lnTo>
                  <a:lnTo>
                    <a:pt x="1168415" y="1327431"/>
                  </a:lnTo>
                  <a:lnTo>
                    <a:pt x="1131108" y="1353053"/>
                  </a:lnTo>
                  <a:lnTo>
                    <a:pt x="1092193" y="1376389"/>
                  </a:lnTo>
                  <a:lnTo>
                    <a:pt x="1051767" y="1397342"/>
                  </a:lnTo>
                  <a:lnTo>
                    <a:pt x="1009925" y="1415816"/>
                  </a:lnTo>
                  <a:lnTo>
                    <a:pt x="966765" y="1431713"/>
                  </a:lnTo>
                  <a:lnTo>
                    <a:pt x="922384" y="1444936"/>
                  </a:lnTo>
                  <a:lnTo>
                    <a:pt x="876878" y="1455390"/>
                  </a:lnTo>
                  <a:lnTo>
                    <a:pt x="830344" y="1462977"/>
                  </a:lnTo>
                  <a:lnTo>
                    <a:pt x="782879" y="1467600"/>
                  </a:lnTo>
                  <a:lnTo>
                    <a:pt x="734593" y="1469162"/>
                  </a:lnTo>
                  <a:close/>
                </a:path>
              </a:pathLst>
            </a:custGeom>
            <a:solidFill>
              <a:srgbClr val="25B9E1"/>
            </a:solidFill>
          </p:spPr>
          <p:txBody>
            <a:bodyPr wrap="square" lIns="0" tIns="0" rIns="0" bIns="0" rtlCol="0"/>
            <a:lstStyle/>
            <a:p>
              <a:endParaRPr/>
            </a:p>
          </p:txBody>
        </p:sp>
        <p:sp>
          <p:nvSpPr>
            <p:cNvPr id="11" name="object 11"/>
            <p:cNvSpPr/>
            <p:nvPr/>
          </p:nvSpPr>
          <p:spPr>
            <a:xfrm>
              <a:off x="1028700" y="6074232"/>
              <a:ext cx="1466850" cy="1466850"/>
            </a:xfrm>
            <a:custGeom>
              <a:avLst/>
              <a:gdLst/>
              <a:ahLst/>
              <a:cxnLst/>
              <a:rect l="l" t="t" r="r" b="b"/>
              <a:pathLst>
                <a:path w="1466850" h="1466850">
                  <a:moveTo>
                    <a:pt x="0" y="734560"/>
                  </a:moveTo>
                  <a:lnTo>
                    <a:pt x="1561" y="782836"/>
                  </a:lnTo>
                  <a:lnTo>
                    <a:pt x="6184" y="830298"/>
                  </a:lnTo>
                  <a:lnTo>
                    <a:pt x="13770" y="876830"/>
                  </a:lnTo>
                  <a:lnTo>
                    <a:pt x="24223" y="922333"/>
                  </a:lnTo>
                  <a:lnTo>
                    <a:pt x="37446" y="966712"/>
                  </a:lnTo>
                  <a:lnTo>
                    <a:pt x="53342" y="1009869"/>
                  </a:lnTo>
                  <a:lnTo>
                    <a:pt x="71815" y="1051709"/>
                  </a:lnTo>
                  <a:lnTo>
                    <a:pt x="92767" y="1092133"/>
                  </a:lnTo>
                  <a:lnTo>
                    <a:pt x="116102" y="1131046"/>
                  </a:lnTo>
                  <a:lnTo>
                    <a:pt x="141723" y="1168350"/>
                  </a:lnTo>
                  <a:lnTo>
                    <a:pt x="169533" y="1203950"/>
                  </a:lnTo>
                  <a:lnTo>
                    <a:pt x="199435" y="1237747"/>
                  </a:lnTo>
                  <a:lnTo>
                    <a:pt x="231333" y="1269645"/>
                  </a:lnTo>
                  <a:lnTo>
                    <a:pt x="265130" y="1299547"/>
                  </a:lnTo>
                  <a:lnTo>
                    <a:pt x="300730" y="1327357"/>
                  </a:lnTo>
                  <a:lnTo>
                    <a:pt x="338034" y="1352978"/>
                  </a:lnTo>
                  <a:lnTo>
                    <a:pt x="376947" y="1376313"/>
                  </a:lnTo>
                  <a:lnTo>
                    <a:pt x="417371" y="1397265"/>
                  </a:lnTo>
                  <a:lnTo>
                    <a:pt x="459211" y="1415738"/>
                  </a:lnTo>
                  <a:lnTo>
                    <a:pt x="502368" y="1431634"/>
                  </a:lnTo>
                  <a:lnTo>
                    <a:pt x="546747" y="1444857"/>
                  </a:lnTo>
                  <a:lnTo>
                    <a:pt x="592250" y="1455310"/>
                  </a:lnTo>
                  <a:lnTo>
                    <a:pt x="638782" y="1462896"/>
                  </a:lnTo>
                  <a:lnTo>
                    <a:pt x="679365" y="1466849"/>
                  </a:lnTo>
                </a:path>
                <a:path w="1466850" h="1466850">
                  <a:moveTo>
                    <a:pt x="789715" y="1466849"/>
                  </a:moveTo>
                  <a:lnTo>
                    <a:pt x="830298" y="1462896"/>
                  </a:lnTo>
                  <a:lnTo>
                    <a:pt x="876830" y="1455310"/>
                  </a:lnTo>
                  <a:lnTo>
                    <a:pt x="922333" y="1444857"/>
                  </a:lnTo>
                  <a:lnTo>
                    <a:pt x="966712" y="1431634"/>
                  </a:lnTo>
                  <a:lnTo>
                    <a:pt x="1009869" y="1415738"/>
                  </a:lnTo>
                  <a:lnTo>
                    <a:pt x="1051709" y="1397265"/>
                  </a:lnTo>
                  <a:lnTo>
                    <a:pt x="1092133" y="1376313"/>
                  </a:lnTo>
                  <a:lnTo>
                    <a:pt x="1131046" y="1352978"/>
                  </a:lnTo>
                  <a:lnTo>
                    <a:pt x="1168350" y="1327357"/>
                  </a:lnTo>
                  <a:lnTo>
                    <a:pt x="1203950" y="1299547"/>
                  </a:lnTo>
                  <a:lnTo>
                    <a:pt x="1237747" y="1269645"/>
                  </a:lnTo>
                  <a:lnTo>
                    <a:pt x="1269645" y="1237747"/>
                  </a:lnTo>
                  <a:lnTo>
                    <a:pt x="1299547" y="1203950"/>
                  </a:lnTo>
                  <a:lnTo>
                    <a:pt x="1327357" y="1168350"/>
                  </a:lnTo>
                  <a:lnTo>
                    <a:pt x="1352978" y="1131046"/>
                  </a:lnTo>
                  <a:lnTo>
                    <a:pt x="1376313" y="1092133"/>
                  </a:lnTo>
                  <a:lnTo>
                    <a:pt x="1397265" y="1051709"/>
                  </a:lnTo>
                  <a:lnTo>
                    <a:pt x="1415738" y="1009869"/>
                  </a:lnTo>
                  <a:lnTo>
                    <a:pt x="1431634" y="966712"/>
                  </a:lnTo>
                  <a:lnTo>
                    <a:pt x="1444857" y="922333"/>
                  </a:lnTo>
                  <a:lnTo>
                    <a:pt x="1455310" y="876830"/>
                  </a:lnTo>
                  <a:lnTo>
                    <a:pt x="1462896" y="830298"/>
                  </a:lnTo>
                  <a:lnTo>
                    <a:pt x="1466849" y="789715"/>
                  </a:lnTo>
                </a:path>
                <a:path w="1466850" h="1466850">
                  <a:moveTo>
                    <a:pt x="1466849" y="679364"/>
                  </a:moveTo>
                  <a:lnTo>
                    <a:pt x="1462896" y="638782"/>
                  </a:lnTo>
                  <a:lnTo>
                    <a:pt x="1455310" y="592250"/>
                  </a:lnTo>
                  <a:lnTo>
                    <a:pt x="1444857" y="546747"/>
                  </a:lnTo>
                  <a:lnTo>
                    <a:pt x="1431634" y="502368"/>
                  </a:lnTo>
                  <a:lnTo>
                    <a:pt x="1415738" y="459211"/>
                  </a:lnTo>
                  <a:lnTo>
                    <a:pt x="1397265" y="417371"/>
                  </a:lnTo>
                  <a:lnTo>
                    <a:pt x="1376313" y="376947"/>
                  </a:lnTo>
                  <a:lnTo>
                    <a:pt x="1352978" y="338034"/>
                  </a:lnTo>
                  <a:lnTo>
                    <a:pt x="1327357" y="300730"/>
                  </a:lnTo>
                  <a:lnTo>
                    <a:pt x="1299547" y="265130"/>
                  </a:lnTo>
                  <a:lnTo>
                    <a:pt x="1269645" y="231333"/>
                  </a:lnTo>
                  <a:lnTo>
                    <a:pt x="1237747" y="199435"/>
                  </a:lnTo>
                  <a:lnTo>
                    <a:pt x="1203950" y="169533"/>
                  </a:lnTo>
                  <a:lnTo>
                    <a:pt x="1168350" y="141723"/>
                  </a:lnTo>
                  <a:lnTo>
                    <a:pt x="1131046" y="116102"/>
                  </a:lnTo>
                  <a:lnTo>
                    <a:pt x="1092133" y="92767"/>
                  </a:lnTo>
                  <a:lnTo>
                    <a:pt x="1051709" y="71815"/>
                  </a:lnTo>
                  <a:lnTo>
                    <a:pt x="1009869" y="53342"/>
                  </a:lnTo>
                  <a:lnTo>
                    <a:pt x="966712" y="37446"/>
                  </a:lnTo>
                  <a:lnTo>
                    <a:pt x="922333" y="24223"/>
                  </a:lnTo>
                  <a:lnTo>
                    <a:pt x="876830" y="13770"/>
                  </a:lnTo>
                  <a:lnTo>
                    <a:pt x="830298" y="6184"/>
                  </a:lnTo>
                  <a:lnTo>
                    <a:pt x="782836" y="1561"/>
                  </a:lnTo>
                  <a:lnTo>
                    <a:pt x="734561" y="0"/>
                  </a:lnTo>
                </a:path>
              </a:pathLst>
            </a:custGeom>
            <a:ln w="228599">
              <a:solidFill>
                <a:srgbClr val="004AAC"/>
              </a:solidFill>
            </a:ln>
          </p:spPr>
          <p:txBody>
            <a:bodyPr wrap="square" lIns="0" tIns="0" rIns="0" bIns="0" rtlCol="0"/>
            <a:lstStyle/>
            <a:p>
              <a:endParaRPr/>
            </a:p>
          </p:txBody>
        </p:sp>
      </p:grpSp>
      <p:grpSp>
        <p:nvGrpSpPr>
          <p:cNvPr id="12" name="object 12"/>
          <p:cNvGrpSpPr/>
          <p:nvPr/>
        </p:nvGrpSpPr>
        <p:grpSpPr>
          <a:xfrm>
            <a:off x="914400" y="7669994"/>
            <a:ext cx="1695450" cy="1695450"/>
            <a:chOff x="914400" y="7669994"/>
            <a:chExt cx="1695450" cy="1695450"/>
          </a:xfrm>
        </p:grpSpPr>
        <p:sp>
          <p:nvSpPr>
            <p:cNvPr id="13" name="object 13"/>
            <p:cNvSpPr/>
            <p:nvPr/>
          </p:nvSpPr>
          <p:spPr>
            <a:xfrm>
              <a:off x="1028699" y="7784294"/>
              <a:ext cx="1469390" cy="1469390"/>
            </a:xfrm>
            <a:custGeom>
              <a:avLst/>
              <a:gdLst/>
              <a:ahLst/>
              <a:cxnLst/>
              <a:rect l="l" t="t" r="r" b="b"/>
              <a:pathLst>
                <a:path w="1469389" h="1469390">
                  <a:moveTo>
                    <a:pt x="734599" y="1469162"/>
                  </a:moveTo>
                  <a:lnTo>
                    <a:pt x="686282" y="1467600"/>
                  </a:lnTo>
                  <a:lnTo>
                    <a:pt x="638817" y="1462977"/>
                  </a:lnTo>
                  <a:lnTo>
                    <a:pt x="592283" y="1455390"/>
                  </a:lnTo>
                  <a:lnTo>
                    <a:pt x="546777" y="1444936"/>
                  </a:lnTo>
                  <a:lnTo>
                    <a:pt x="502396" y="1431713"/>
                  </a:lnTo>
                  <a:lnTo>
                    <a:pt x="459236" y="1415816"/>
                  </a:lnTo>
                  <a:lnTo>
                    <a:pt x="417395" y="1397342"/>
                  </a:lnTo>
                  <a:lnTo>
                    <a:pt x="376968" y="1376389"/>
                  </a:lnTo>
                  <a:lnTo>
                    <a:pt x="338053" y="1353053"/>
                  </a:lnTo>
                  <a:lnTo>
                    <a:pt x="300746" y="1327431"/>
                  </a:lnTo>
                  <a:lnTo>
                    <a:pt x="265145" y="1299619"/>
                  </a:lnTo>
                  <a:lnTo>
                    <a:pt x="231347" y="1269715"/>
                  </a:lnTo>
                  <a:lnTo>
                    <a:pt x="199447" y="1237815"/>
                  </a:lnTo>
                  <a:lnTo>
                    <a:pt x="169543" y="1204016"/>
                  </a:lnTo>
                  <a:lnTo>
                    <a:pt x="141731" y="1168415"/>
                  </a:lnTo>
                  <a:lnTo>
                    <a:pt x="116109" y="1131109"/>
                  </a:lnTo>
                  <a:lnTo>
                    <a:pt x="92773" y="1092194"/>
                  </a:lnTo>
                  <a:lnTo>
                    <a:pt x="71819" y="1051767"/>
                  </a:lnTo>
                  <a:lnTo>
                    <a:pt x="53346" y="1009925"/>
                  </a:lnTo>
                  <a:lnTo>
                    <a:pt x="37449" y="966765"/>
                  </a:lnTo>
                  <a:lnTo>
                    <a:pt x="24225" y="922384"/>
                  </a:lnTo>
                  <a:lnTo>
                    <a:pt x="13772" y="876878"/>
                  </a:lnTo>
                  <a:lnTo>
                    <a:pt x="6185" y="830344"/>
                  </a:lnTo>
                  <a:lnTo>
                    <a:pt x="1562" y="782880"/>
                  </a:lnTo>
                  <a:lnTo>
                    <a:pt x="0" y="734583"/>
                  </a:lnTo>
                  <a:lnTo>
                    <a:pt x="1562" y="686282"/>
                  </a:lnTo>
                  <a:lnTo>
                    <a:pt x="6185" y="638817"/>
                  </a:lnTo>
                  <a:lnTo>
                    <a:pt x="13772" y="592284"/>
                  </a:lnTo>
                  <a:lnTo>
                    <a:pt x="24225" y="546778"/>
                  </a:lnTo>
                  <a:lnTo>
                    <a:pt x="37449" y="502396"/>
                  </a:lnTo>
                  <a:lnTo>
                    <a:pt x="53346" y="459236"/>
                  </a:lnTo>
                  <a:lnTo>
                    <a:pt x="71819" y="417395"/>
                  </a:lnTo>
                  <a:lnTo>
                    <a:pt x="92773" y="376968"/>
                  </a:lnTo>
                  <a:lnTo>
                    <a:pt x="116109" y="338053"/>
                  </a:lnTo>
                  <a:lnTo>
                    <a:pt x="141731" y="300747"/>
                  </a:lnTo>
                  <a:lnTo>
                    <a:pt x="169543" y="265146"/>
                  </a:lnTo>
                  <a:lnTo>
                    <a:pt x="199447" y="231347"/>
                  </a:lnTo>
                  <a:lnTo>
                    <a:pt x="231347" y="199447"/>
                  </a:lnTo>
                  <a:lnTo>
                    <a:pt x="265145" y="169543"/>
                  </a:lnTo>
                  <a:lnTo>
                    <a:pt x="300746" y="141731"/>
                  </a:lnTo>
                  <a:lnTo>
                    <a:pt x="338053" y="116109"/>
                  </a:lnTo>
                  <a:lnTo>
                    <a:pt x="376968" y="92773"/>
                  </a:lnTo>
                  <a:lnTo>
                    <a:pt x="417395" y="71819"/>
                  </a:lnTo>
                  <a:lnTo>
                    <a:pt x="459236" y="53346"/>
                  </a:lnTo>
                  <a:lnTo>
                    <a:pt x="502396" y="37449"/>
                  </a:lnTo>
                  <a:lnTo>
                    <a:pt x="546777" y="24225"/>
                  </a:lnTo>
                  <a:lnTo>
                    <a:pt x="592283" y="13772"/>
                  </a:lnTo>
                  <a:lnTo>
                    <a:pt x="638817" y="6185"/>
                  </a:lnTo>
                  <a:lnTo>
                    <a:pt x="686282" y="1562"/>
                  </a:lnTo>
                  <a:lnTo>
                    <a:pt x="734581" y="0"/>
                  </a:lnTo>
                  <a:lnTo>
                    <a:pt x="782879" y="1562"/>
                  </a:lnTo>
                  <a:lnTo>
                    <a:pt x="830344" y="6185"/>
                  </a:lnTo>
                  <a:lnTo>
                    <a:pt x="876878" y="13772"/>
                  </a:lnTo>
                  <a:lnTo>
                    <a:pt x="922384" y="24225"/>
                  </a:lnTo>
                  <a:lnTo>
                    <a:pt x="966765" y="37449"/>
                  </a:lnTo>
                  <a:lnTo>
                    <a:pt x="1009925" y="53346"/>
                  </a:lnTo>
                  <a:lnTo>
                    <a:pt x="1051767" y="71819"/>
                  </a:lnTo>
                  <a:lnTo>
                    <a:pt x="1092193" y="92773"/>
                  </a:lnTo>
                  <a:lnTo>
                    <a:pt x="1131108" y="116109"/>
                  </a:lnTo>
                  <a:lnTo>
                    <a:pt x="1168415" y="141731"/>
                  </a:lnTo>
                  <a:lnTo>
                    <a:pt x="1204016" y="169543"/>
                  </a:lnTo>
                  <a:lnTo>
                    <a:pt x="1237814" y="199447"/>
                  </a:lnTo>
                  <a:lnTo>
                    <a:pt x="1269714" y="231347"/>
                  </a:lnTo>
                  <a:lnTo>
                    <a:pt x="1299619" y="265146"/>
                  </a:lnTo>
                  <a:lnTo>
                    <a:pt x="1327430" y="300747"/>
                  </a:lnTo>
                  <a:lnTo>
                    <a:pt x="1353052" y="338053"/>
                  </a:lnTo>
                  <a:lnTo>
                    <a:pt x="1376389" y="376968"/>
                  </a:lnTo>
                  <a:lnTo>
                    <a:pt x="1397342" y="417395"/>
                  </a:lnTo>
                  <a:lnTo>
                    <a:pt x="1415815" y="459236"/>
                  </a:lnTo>
                  <a:lnTo>
                    <a:pt x="1431712" y="502396"/>
                  </a:lnTo>
                  <a:lnTo>
                    <a:pt x="1444936" y="546778"/>
                  </a:lnTo>
                  <a:lnTo>
                    <a:pt x="1455390" y="592284"/>
                  </a:lnTo>
                  <a:lnTo>
                    <a:pt x="1462976" y="638817"/>
                  </a:lnTo>
                  <a:lnTo>
                    <a:pt x="1467599" y="686282"/>
                  </a:lnTo>
                  <a:lnTo>
                    <a:pt x="1469162" y="734579"/>
                  </a:lnTo>
                  <a:lnTo>
                    <a:pt x="1467599" y="782880"/>
                  </a:lnTo>
                  <a:lnTo>
                    <a:pt x="1462976" y="830344"/>
                  </a:lnTo>
                  <a:lnTo>
                    <a:pt x="1455390" y="876878"/>
                  </a:lnTo>
                  <a:lnTo>
                    <a:pt x="1444936" y="922384"/>
                  </a:lnTo>
                  <a:lnTo>
                    <a:pt x="1431712" y="966765"/>
                  </a:lnTo>
                  <a:lnTo>
                    <a:pt x="1415815" y="1009925"/>
                  </a:lnTo>
                  <a:lnTo>
                    <a:pt x="1397342" y="1051767"/>
                  </a:lnTo>
                  <a:lnTo>
                    <a:pt x="1376389" y="1092194"/>
                  </a:lnTo>
                  <a:lnTo>
                    <a:pt x="1353052" y="1131109"/>
                  </a:lnTo>
                  <a:lnTo>
                    <a:pt x="1327430" y="1168415"/>
                  </a:lnTo>
                  <a:lnTo>
                    <a:pt x="1299619" y="1204016"/>
                  </a:lnTo>
                  <a:lnTo>
                    <a:pt x="1269714" y="1237815"/>
                  </a:lnTo>
                  <a:lnTo>
                    <a:pt x="1237814" y="1269715"/>
                  </a:lnTo>
                  <a:lnTo>
                    <a:pt x="1204016" y="1299619"/>
                  </a:lnTo>
                  <a:lnTo>
                    <a:pt x="1168415" y="1327431"/>
                  </a:lnTo>
                  <a:lnTo>
                    <a:pt x="1131108" y="1353053"/>
                  </a:lnTo>
                  <a:lnTo>
                    <a:pt x="1092193" y="1376389"/>
                  </a:lnTo>
                  <a:lnTo>
                    <a:pt x="1051767" y="1397342"/>
                  </a:lnTo>
                  <a:lnTo>
                    <a:pt x="1009925" y="1415816"/>
                  </a:lnTo>
                  <a:lnTo>
                    <a:pt x="966765" y="1431713"/>
                  </a:lnTo>
                  <a:lnTo>
                    <a:pt x="922384" y="1444936"/>
                  </a:lnTo>
                  <a:lnTo>
                    <a:pt x="876878" y="1455390"/>
                  </a:lnTo>
                  <a:lnTo>
                    <a:pt x="830344" y="1462977"/>
                  </a:lnTo>
                  <a:lnTo>
                    <a:pt x="782879" y="1467600"/>
                  </a:lnTo>
                  <a:lnTo>
                    <a:pt x="734599" y="1469162"/>
                  </a:lnTo>
                  <a:close/>
                </a:path>
              </a:pathLst>
            </a:custGeom>
            <a:solidFill>
              <a:srgbClr val="25B9E1"/>
            </a:solidFill>
          </p:spPr>
          <p:txBody>
            <a:bodyPr wrap="square" lIns="0" tIns="0" rIns="0" bIns="0" rtlCol="0"/>
            <a:lstStyle/>
            <a:p>
              <a:endParaRPr/>
            </a:p>
          </p:txBody>
        </p:sp>
        <p:sp>
          <p:nvSpPr>
            <p:cNvPr id="14" name="object 14"/>
            <p:cNvSpPr/>
            <p:nvPr/>
          </p:nvSpPr>
          <p:spPr>
            <a:xfrm>
              <a:off x="1028700" y="7784294"/>
              <a:ext cx="1466850" cy="1466850"/>
            </a:xfrm>
            <a:custGeom>
              <a:avLst/>
              <a:gdLst/>
              <a:ahLst/>
              <a:cxnLst/>
              <a:rect l="l" t="t" r="r" b="b"/>
              <a:pathLst>
                <a:path w="1466850" h="1466850">
                  <a:moveTo>
                    <a:pt x="0" y="734560"/>
                  </a:moveTo>
                  <a:lnTo>
                    <a:pt x="1561" y="782836"/>
                  </a:lnTo>
                  <a:lnTo>
                    <a:pt x="6184" y="830298"/>
                  </a:lnTo>
                  <a:lnTo>
                    <a:pt x="13770" y="876829"/>
                  </a:lnTo>
                  <a:lnTo>
                    <a:pt x="24223" y="922333"/>
                  </a:lnTo>
                  <a:lnTo>
                    <a:pt x="37446" y="966712"/>
                  </a:lnTo>
                  <a:lnTo>
                    <a:pt x="53342" y="1009869"/>
                  </a:lnTo>
                  <a:lnTo>
                    <a:pt x="71815" y="1051709"/>
                  </a:lnTo>
                  <a:lnTo>
                    <a:pt x="92767" y="1092133"/>
                  </a:lnTo>
                  <a:lnTo>
                    <a:pt x="116102" y="1131046"/>
                  </a:lnTo>
                  <a:lnTo>
                    <a:pt x="141723" y="1168350"/>
                  </a:lnTo>
                  <a:lnTo>
                    <a:pt x="169533" y="1203949"/>
                  </a:lnTo>
                  <a:lnTo>
                    <a:pt x="199435" y="1237746"/>
                  </a:lnTo>
                  <a:lnTo>
                    <a:pt x="231333" y="1269645"/>
                  </a:lnTo>
                  <a:lnTo>
                    <a:pt x="265130" y="1299547"/>
                  </a:lnTo>
                  <a:lnTo>
                    <a:pt x="300730" y="1327357"/>
                  </a:lnTo>
                  <a:lnTo>
                    <a:pt x="338034" y="1352978"/>
                  </a:lnTo>
                  <a:lnTo>
                    <a:pt x="376947" y="1376313"/>
                  </a:lnTo>
                  <a:lnTo>
                    <a:pt x="417371" y="1397265"/>
                  </a:lnTo>
                  <a:lnTo>
                    <a:pt x="459211" y="1415738"/>
                  </a:lnTo>
                  <a:lnTo>
                    <a:pt x="502368" y="1431634"/>
                  </a:lnTo>
                  <a:lnTo>
                    <a:pt x="546747" y="1444857"/>
                  </a:lnTo>
                  <a:lnTo>
                    <a:pt x="592250" y="1455310"/>
                  </a:lnTo>
                  <a:lnTo>
                    <a:pt x="638782" y="1462896"/>
                  </a:lnTo>
                  <a:lnTo>
                    <a:pt x="679367" y="1466849"/>
                  </a:lnTo>
                </a:path>
                <a:path w="1466850" h="1466850">
                  <a:moveTo>
                    <a:pt x="789713" y="1466849"/>
                  </a:moveTo>
                  <a:lnTo>
                    <a:pt x="830298" y="1462896"/>
                  </a:lnTo>
                  <a:lnTo>
                    <a:pt x="876830" y="1455310"/>
                  </a:lnTo>
                  <a:lnTo>
                    <a:pt x="922333" y="1444857"/>
                  </a:lnTo>
                  <a:lnTo>
                    <a:pt x="966712" y="1431634"/>
                  </a:lnTo>
                  <a:lnTo>
                    <a:pt x="1009869" y="1415738"/>
                  </a:lnTo>
                  <a:lnTo>
                    <a:pt x="1051709" y="1397265"/>
                  </a:lnTo>
                  <a:lnTo>
                    <a:pt x="1092133" y="1376313"/>
                  </a:lnTo>
                  <a:lnTo>
                    <a:pt x="1131046" y="1352978"/>
                  </a:lnTo>
                  <a:lnTo>
                    <a:pt x="1168350" y="1327357"/>
                  </a:lnTo>
                  <a:lnTo>
                    <a:pt x="1203950" y="1299547"/>
                  </a:lnTo>
                  <a:lnTo>
                    <a:pt x="1237747" y="1269645"/>
                  </a:lnTo>
                  <a:lnTo>
                    <a:pt x="1269645" y="1237746"/>
                  </a:lnTo>
                  <a:lnTo>
                    <a:pt x="1299547" y="1203949"/>
                  </a:lnTo>
                  <a:lnTo>
                    <a:pt x="1327357" y="1168350"/>
                  </a:lnTo>
                  <a:lnTo>
                    <a:pt x="1352978" y="1131046"/>
                  </a:lnTo>
                  <a:lnTo>
                    <a:pt x="1376313" y="1092133"/>
                  </a:lnTo>
                  <a:lnTo>
                    <a:pt x="1397265" y="1051709"/>
                  </a:lnTo>
                  <a:lnTo>
                    <a:pt x="1415738" y="1009869"/>
                  </a:lnTo>
                  <a:lnTo>
                    <a:pt x="1431634" y="966712"/>
                  </a:lnTo>
                  <a:lnTo>
                    <a:pt x="1444857" y="922333"/>
                  </a:lnTo>
                  <a:lnTo>
                    <a:pt x="1455310" y="876829"/>
                  </a:lnTo>
                  <a:lnTo>
                    <a:pt x="1462896" y="830298"/>
                  </a:lnTo>
                  <a:lnTo>
                    <a:pt x="1466849" y="789715"/>
                  </a:lnTo>
                </a:path>
                <a:path w="1466850" h="1466850">
                  <a:moveTo>
                    <a:pt x="1466849" y="679364"/>
                  </a:moveTo>
                  <a:lnTo>
                    <a:pt x="1462896" y="638782"/>
                  </a:lnTo>
                  <a:lnTo>
                    <a:pt x="1455310" y="592250"/>
                  </a:lnTo>
                  <a:lnTo>
                    <a:pt x="1444857" y="546747"/>
                  </a:lnTo>
                  <a:lnTo>
                    <a:pt x="1431634" y="502368"/>
                  </a:lnTo>
                  <a:lnTo>
                    <a:pt x="1415738" y="459211"/>
                  </a:lnTo>
                  <a:lnTo>
                    <a:pt x="1397265" y="417371"/>
                  </a:lnTo>
                  <a:lnTo>
                    <a:pt x="1376313" y="376947"/>
                  </a:lnTo>
                  <a:lnTo>
                    <a:pt x="1352978" y="338034"/>
                  </a:lnTo>
                  <a:lnTo>
                    <a:pt x="1327357" y="300729"/>
                  </a:lnTo>
                  <a:lnTo>
                    <a:pt x="1299547" y="265130"/>
                  </a:lnTo>
                  <a:lnTo>
                    <a:pt x="1269645" y="231333"/>
                  </a:lnTo>
                  <a:lnTo>
                    <a:pt x="1237747" y="199435"/>
                  </a:lnTo>
                  <a:lnTo>
                    <a:pt x="1203950" y="169533"/>
                  </a:lnTo>
                  <a:lnTo>
                    <a:pt x="1168350" y="141723"/>
                  </a:lnTo>
                  <a:lnTo>
                    <a:pt x="1131046" y="116102"/>
                  </a:lnTo>
                  <a:lnTo>
                    <a:pt x="1092133" y="92767"/>
                  </a:lnTo>
                  <a:lnTo>
                    <a:pt x="1051709" y="71815"/>
                  </a:lnTo>
                  <a:lnTo>
                    <a:pt x="1009869" y="53342"/>
                  </a:lnTo>
                  <a:lnTo>
                    <a:pt x="966712" y="37446"/>
                  </a:lnTo>
                  <a:lnTo>
                    <a:pt x="922333" y="24223"/>
                  </a:lnTo>
                  <a:lnTo>
                    <a:pt x="876830" y="13770"/>
                  </a:lnTo>
                  <a:lnTo>
                    <a:pt x="830298" y="6184"/>
                  </a:lnTo>
                  <a:lnTo>
                    <a:pt x="782836" y="1561"/>
                  </a:lnTo>
                  <a:lnTo>
                    <a:pt x="734563" y="0"/>
                  </a:lnTo>
                </a:path>
              </a:pathLst>
            </a:custGeom>
            <a:ln w="228599">
              <a:solidFill>
                <a:srgbClr val="004AAC"/>
              </a:solidFill>
            </a:ln>
          </p:spPr>
          <p:txBody>
            <a:bodyPr wrap="square" lIns="0" tIns="0" rIns="0" bIns="0" rtlCol="0"/>
            <a:lstStyle/>
            <a:p>
              <a:endParaRPr/>
            </a:p>
          </p:txBody>
        </p:sp>
      </p:grpSp>
      <p:sp>
        <p:nvSpPr>
          <p:cNvPr id="15" name="object 15"/>
          <p:cNvSpPr/>
          <p:nvPr/>
        </p:nvSpPr>
        <p:spPr>
          <a:xfrm>
            <a:off x="1381353" y="4607724"/>
            <a:ext cx="763905" cy="790575"/>
          </a:xfrm>
          <a:custGeom>
            <a:avLst/>
            <a:gdLst/>
            <a:ahLst/>
            <a:cxnLst/>
            <a:rect l="l" t="t" r="r" b="b"/>
            <a:pathLst>
              <a:path w="763905" h="790575">
                <a:moveTo>
                  <a:pt x="746074" y="417017"/>
                </a:moveTo>
                <a:lnTo>
                  <a:pt x="742530" y="364845"/>
                </a:lnTo>
                <a:lnTo>
                  <a:pt x="732218" y="315175"/>
                </a:lnTo>
                <a:lnTo>
                  <a:pt x="715543" y="268236"/>
                </a:lnTo>
                <a:lnTo>
                  <a:pt x="692962" y="224269"/>
                </a:lnTo>
                <a:lnTo>
                  <a:pt x="664908" y="183502"/>
                </a:lnTo>
                <a:lnTo>
                  <a:pt x="629780" y="225132"/>
                </a:lnTo>
                <a:lnTo>
                  <a:pt x="658253" y="267538"/>
                </a:lnTo>
                <a:lnTo>
                  <a:pt x="677468" y="313067"/>
                </a:lnTo>
                <a:lnTo>
                  <a:pt x="688327" y="362610"/>
                </a:lnTo>
                <a:lnTo>
                  <a:pt x="691743" y="417017"/>
                </a:lnTo>
                <a:lnTo>
                  <a:pt x="688289" y="464159"/>
                </a:lnTo>
                <a:lnTo>
                  <a:pt x="678268" y="509130"/>
                </a:lnTo>
                <a:lnTo>
                  <a:pt x="662152" y="551446"/>
                </a:lnTo>
                <a:lnTo>
                  <a:pt x="640448" y="590613"/>
                </a:lnTo>
                <a:lnTo>
                  <a:pt x="613638" y="626160"/>
                </a:lnTo>
                <a:lnTo>
                  <a:pt x="582206" y="657567"/>
                </a:lnTo>
                <a:lnTo>
                  <a:pt x="546658" y="684377"/>
                </a:lnTo>
                <a:lnTo>
                  <a:pt x="507479" y="706069"/>
                </a:lnTo>
                <a:lnTo>
                  <a:pt x="465150" y="722172"/>
                </a:lnTo>
                <a:lnTo>
                  <a:pt x="420179" y="732193"/>
                </a:lnTo>
                <a:lnTo>
                  <a:pt x="373037" y="735647"/>
                </a:lnTo>
                <a:lnTo>
                  <a:pt x="325894" y="732193"/>
                </a:lnTo>
                <a:lnTo>
                  <a:pt x="280911" y="722172"/>
                </a:lnTo>
                <a:lnTo>
                  <a:pt x="238594" y="706069"/>
                </a:lnTo>
                <a:lnTo>
                  <a:pt x="199402" y="684377"/>
                </a:lnTo>
                <a:lnTo>
                  <a:pt x="163855" y="657567"/>
                </a:lnTo>
                <a:lnTo>
                  <a:pt x="132435" y="626160"/>
                </a:lnTo>
                <a:lnTo>
                  <a:pt x="105625" y="590613"/>
                </a:lnTo>
                <a:lnTo>
                  <a:pt x="83908" y="551446"/>
                </a:lnTo>
                <a:lnTo>
                  <a:pt x="67805" y="509130"/>
                </a:lnTo>
                <a:lnTo>
                  <a:pt x="57772" y="464159"/>
                </a:lnTo>
                <a:lnTo>
                  <a:pt x="54317" y="417017"/>
                </a:lnTo>
                <a:lnTo>
                  <a:pt x="57772" y="369874"/>
                </a:lnTo>
                <a:lnTo>
                  <a:pt x="67805" y="324904"/>
                </a:lnTo>
                <a:lnTo>
                  <a:pt x="83908" y="282575"/>
                </a:lnTo>
                <a:lnTo>
                  <a:pt x="105625" y="243395"/>
                </a:lnTo>
                <a:lnTo>
                  <a:pt x="132435" y="207848"/>
                </a:lnTo>
                <a:lnTo>
                  <a:pt x="163855" y="176415"/>
                </a:lnTo>
                <a:lnTo>
                  <a:pt x="199402" y="149606"/>
                </a:lnTo>
                <a:lnTo>
                  <a:pt x="238594" y="127901"/>
                </a:lnTo>
                <a:lnTo>
                  <a:pt x="280911" y="111785"/>
                </a:lnTo>
                <a:lnTo>
                  <a:pt x="325894" y="101752"/>
                </a:lnTo>
                <a:lnTo>
                  <a:pt x="373037" y="98310"/>
                </a:lnTo>
                <a:lnTo>
                  <a:pt x="412546" y="99949"/>
                </a:lnTo>
                <a:lnTo>
                  <a:pt x="448475" y="105460"/>
                </a:lnTo>
                <a:lnTo>
                  <a:pt x="482473" y="115697"/>
                </a:lnTo>
                <a:lnTo>
                  <a:pt x="516229" y="131508"/>
                </a:lnTo>
                <a:lnTo>
                  <a:pt x="549592" y="87693"/>
                </a:lnTo>
                <a:lnTo>
                  <a:pt x="508647" y="68427"/>
                </a:lnTo>
                <a:lnTo>
                  <a:pt x="465734" y="54775"/>
                </a:lnTo>
                <a:lnTo>
                  <a:pt x="420598" y="46659"/>
                </a:lnTo>
                <a:lnTo>
                  <a:pt x="373037" y="43980"/>
                </a:lnTo>
                <a:lnTo>
                  <a:pt x="326326" y="46901"/>
                </a:lnTo>
                <a:lnTo>
                  <a:pt x="281317" y="55397"/>
                </a:lnTo>
                <a:lnTo>
                  <a:pt x="238379" y="69138"/>
                </a:lnTo>
                <a:lnTo>
                  <a:pt x="197853" y="87769"/>
                </a:lnTo>
                <a:lnTo>
                  <a:pt x="160083" y="110934"/>
                </a:lnTo>
                <a:lnTo>
                  <a:pt x="125450" y="138264"/>
                </a:lnTo>
                <a:lnTo>
                  <a:pt x="94284" y="169430"/>
                </a:lnTo>
                <a:lnTo>
                  <a:pt x="66941" y="204076"/>
                </a:lnTo>
                <a:lnTo>
                  <a:pt x="43789" y="241833"/>
                </a:lnTo>
                <a:lnTo>
                  <a:pt x="25158" y="282359"/>
                </a:lnTo>
                <a:lnTo>
                  <a:pt x="11417" y="325297"/>
                </a:lnTo>
                <a:lnTo>
                  <a:pt x="2921" y="370306"/>
                </a:lnTo>
                <a:lnTo>
                  <a:pt x="0" y="417017"/>
                </a:lnTo>
                <a:lnTo>
                  <a:pt x="2921" y="463727"/>
                </a:lnTo>
                <a:lnTo>
                  <a:pt x="11417" y="508736"/>
                </a:lnTo>
                <a:lnTo>
                  <a:pt x="25158" y="551675"/>
                </a:lnTo>
                <a:lnTo>
                  <a:pt x="43789" y="592201"/>
                </a:lnTo>
                <a:lnTo>
                  <a:pt x="66941" y="629970"/>
                </a:lnTo>
                <a:lnTo>
                  <a:pt x="94284" y="664603"/>
                </a:lnTo>
                <a:lnTo>
                  <a:pt x="125450" y="695769"/>
                </a:lnTo>
                <a:lnTo>
                  <a:pt x="160083" y="723112"/>
                </a:lnTo>
                <a:lnTo>
                  <a:pt x="197853" y="746264"/>
                </a:lnTo>
                <a:lnTo>
                  <a:pt x="238379" y="764895"/>
                </a:lnTo>
                <a:lnTo>
                  <a:pt x="281317" y="778637"/>
                </a:lnTo>
                <a:lnTo>
                  <a:pt x="326326" y="787146"/>
                </a:lnTo>
                <a:lnTo>
                  <a:pt x="373037" y="790054"/>
                </a:lnTo>
                <a:lnTo>
                  <a:pt x="419747" y="787146"/>
                </a:lnTo>
                <a:lnTo>
                  <a:pt x="464756" y="778637"/>
                </a:lnTo>
                <a:lnTo>
                  <a:pt x="507695" y="764895"/>
                </a:lnTo>
                <a:lnTo>
                  <a:pt x="548220" y="746264"/>
                </a:lnTo>
                <a:lnTo>
                  <a:pt x="585990" y="723112"/>
                </a:lnTo>
                <a:lnTo>
                  <a:pt x="620623" y="695769"/>
                </a:lnTo>
                <a:lnTo>
                  <a:pt x="651789" y="664603"/>
                </a:lnTo>
                <a:lnTo>
                  <a:pt x="679132" y="629970"/>
                </a:lnTo>
                <a:lnTo>
                  <a:pt x="702284" y="592201"/>
                </a:lnTo>
                <a:lnTo>
                  <a:pt x="720915" y="551675"/>
                </a:lnTo>
                <a:lnTo>
                  <a:pt x="734656" y="508736"/>
                </a:lnTo>
                <a:lnTo>
                  <a:pt x="743153" y="463727"/>
                </a:lnTo>
                <a:lnTo>
                  <a:pt x="746074" y="417017"/>
                </a:lnTo>
                <a:close/>
              </a:path>
              <a:path w="763905" h="790575">
                <a:moveTo>
                  <a:pt x="763778" y="8674"/>
                </a:moveTo>
                <a:lnTo>
                  <a:pt x="761657" y="5778"/>
                </a:lnTo>
                <a:lnTo>
                  <a:pt x="753173" y="1155"/>
                </a:lnTo>
                <a:lnTo>
                  <a:pt x="744880" y="0"/>
                </a:lnTo>
                <a:lnTo>
                  <a:pt x="732536" y="0"/>
                </a:lnTo>
                <a:lnTo>
                  <a:pt x="664984" y="10414"/>
                </a:lnTo>
                <a:lnTo>
                  <a:pt x="618553" y="41656"/>
                </a:lnTo>
                <a:lnTo>
                  <a:pt x="590664" y="74815"/>
                </a:lnTo>
                <a:lnTo>
                  <a:pt x="562279" y="109969"/>
                </a:lnTo>
                <a:lnTo>
                  <a:pt x="533400" y="147116"/>
                </a:lnTo>
                <a:lnTo>
                  <a:pt x="504050" y="186245"/>
                </a:lnTo>
                <a:lnTo>
                  <a:pt x="474205" y="227368"/>
                </a:lnTo>
                <a:lnTo>
                  <a:pt x="443877" y="270484"/>
                </a:lnTo>
                <a:lnTo>
                  <a:pt x="413067" y="315582"/>
                </a:lnTo>
                <a:lnTo>
                  <a:pt x="381762" y="362686"/>
                </a:lnTo>
                <a:lnTo>
                  <a:pt x="349986" y="411772"/>
                </a:lnTo>
                <a:lnTo>
                  <a:pt x="317703" y="462838"/>
                </a:lnTo>
                <a:lnTo>
                  <a:pt x="312305" y="470560"/>
                </a:lnTo>
                <a:lnTo>
                  <a:pt x="307098" y="474408"/>
                </a:lnTo>
                <a:lnTo>
                  <a:pt x="302082" y="474408"/>
                </a:lnTo>
                <a:lnTo>
                  <a:pt x="296341" y="470077"/>
                </a:lnTo>
                <a:lnTo>
                  <a:pt x="288925" y="457060"/>
                </a:lnTo>
                <a:lnTo>
                  <a:pt x="279844" y="435356"/>
                </a:lnTo>
                <a:lnTo>
                  <a:pt x="269113" y="404990"/>
                </a:lnTo>
                <a:lnTo>
                  <a:pt x="262636" y="388785"/>
                </a:lnTo>
                <a:lnTo>
                  <a:pt x="254787" y="377215"/>
                </a:lnTo>
                <a:lnTo>
                  <a:pt x="245567" y="370268"/>
                </a:lnTo>
                <a:lnTo>
                  <a:pt x="234975" y="367957"/>
                </a:lnTo>
                <a:lnTo>
                  <a:pt x="225069" y="368820"/>
                </a:lnTo>
                <a:lnTo>
                  <a:pt x="173291" y="393230"/>
                </a:lnTo>
                <a:lnTo>
                  <a:pt x="150507" y="428701"/>
                </a:lnTo>
                <a:lnTo>
                  <a:pt x="152387" y="444106"/>
                </a:lnTo>
                <a:lnTo>
                  <a:pt x="167424" y="499656"/>
                </a:lnTo>
                <a:lnTo>
                  <a:pt x="180594" y="539788"/>
                </a:lnTo>
                <a:lnTo>
                  <a:pt x="205473" y="601840"/>
                </a:lnTo>
                <a:lnTo>
                  <a:pt x="232765" y="629831"/>
                </a:lnTo>
                <a:lnTo>
                  <a:pt x="276047" y="631786"/>
                </a:lnTo>
                <a:lnTo>
                  <a:pt x="294855" y="630478"/>
                </a:lnTo>
                <a:lnTo>
                  <a:pt x="310184" y="626579"/>
                </a:lnTo>
                <a:lnTo>
                  <a:pt x="322046" y="620064"/>
                </a:lnTo>
                <a:lnTo>
                  <a:pt x="330441" y="610958"/>
                </a:lnTo>
                <a:lnTo>
                  <a:pt x="357873" y="568464"/>
                </a:lnTo>
                <a:lnTo>
                  <a:pt x="385648" y="526275"/>
                </a:lnTo>
                <a:lnTo>
                  <a:pt x="413753" y="484390"/>
                </a:lnTo>
                <a:lnTo>
                  <a:pt x="442175" y="442823"/>
                </a:lnTo>
                <a:lnTo>
                  <a:pt x="470941" y="401548"/>
                </a:lnTo>
                <a:lnTo>
                  <a:pt x="500037" y="360591"/>
                </a:lnTo>
                <a:lnTo>
                  <a:pt x="529463" y="319938"/>
                </a:lnTo>
                <a:lnTo>
                  <a:pt x="559219" y="279590"/>
                </a:lnTo>
                <a:lnTo>
                  <a:pt x="589305" y="239560"/>
                </a:lnTo>
                <a:lnTo>
                  <a:pt x="619709" y="199821"/>
                </a:lnTo>
                <a:lnTo>
                  <a:pt x="650455" y="160401"/>
                </a:lnTo>
                <a:lnTo>
                  <a:pt x="681532" y="121285"/>
                </a:lnTo>
                <a:lnTo>
                  <a:pt x="712939" y="82473"/>
                </a:lnTo>
                <a:lnTo>
                  <a:pt x="744689" y="43967"/>
                </a:lnTo>
                <a:lnTo>
                  <a:pt x="753033" y="33083"/>
                </a:lnTo>
                <a:lnTo>
                  <a:pt x="759002" y="24155"/>
                </a:lnTo>
                <a:lnTo>
                  <a:pt x="762584" y="17170"/>
                </a:lnTo>
                <a:lnTo>
                  <a:pt x="763778" y="12141"/>
                </a:lnTo>
                <a:lnTo>
                  <a:pt x="763778" y="8674"/>
                </a:lnTo>
                <a:close/>
              </a:path>
            </a:pathLst>
          </a:custGeom>
          <a:solidFill>
            <a:srgbClr val="252931"/>
          </a:solidFill>
        </p:spPr>
        <p:txBody>
          <a:bodyPr wrap="square" lIns="0" tIns="0" rIns="0" bIns="0" rtlCol="0"/>
          <a:lstStyle/>
          <a:p>
            <a:endParaRPr/>
          </a:p>
        </p:txBody>
      </p:sp>
      <p:sp>
        <p:nvSpPr>
          <p:cNvPr id="16" name="object 16"/>
          <p:cNvSpPr/>
          <p:nvPr/>
        </p:nvSpPr>
        <p:spPr>
          <a:xfrm>
            <a:off x="1381353" y="6413664"/>
            <a:ext cx="763905" cy="790575"/>
          </a:xfrm>
          <a:custGeom>
            <a:avLst/>
            <a:gdLst/>
            <a:ahLst/>
            <a:cxnLst/>
            <a:rect l="l" t="t" r="r" b="b"/>
            <a:pathLst>
              <a:path w="763905" h="790575">
                <a:moveTo>
                  <a:pt x="746074" y="417017"/>
                </a:moveTo>
                <a:lnTo>
                  <a:pt x="742530" y="364845"/>
                </a:lnTo>
                <a:lnTo>
                  <a:pt x="732218" y="315175"/>
                </a:lnTo>
                <a:lnTo>
                  <a:pt x="715543" y="268236"/>
                </a:lnTo>
                <a:lnTo>
                  <a:pt x="692962" y="224256"/>
                </a:lnTo>
                <a:lnTo>
                  <a:pt x="664908" y="183502"/>
                </a:lnTo>
                <a:lnTo>
                  <a:pt x="629780" y="225132"/>
                </a:lnTo>
                <a:lnTo>
                  <a:pt x="658253" y="267525"/>
                </a:lnTo>
                <a:lnTo>
                  <a:pt x="677468" y="313067"/>
                </a:lnTo>
                <a:lnTo>
                  <a:pt x="688327" y="362610"/>
                </a:lnTo>
                <a:lnTo>
                  <a:pt x="691743" y="417017"/>
                </a:lnTo>
                <a:lnTo>
                  <a:pt x="688289" y="464146"/>
                </a:lnTo>
                <a:lnTo>
                  <a:pt x="678268" y="509130"/>
                </a:lnTo>
                <a:lnTo>
                  <a:pt x="662152" y="551446"/>
                </a:lnTo>
                <a:lnTo>
                  <a:pt x="640448" y="590613"/>
                </a:lnTo>
                <a:lnTo>
                  <a:pt x="613638" y="626148"/>
                </a:lnTo>
                <a:lnTo>
                  <a:pt x="582206" y="657567"/>
                </a:lnTo>
                <a:lnTo>
                  <a:pt x="546658" y="684364"/>
                </a:lnTo>
                <a:lnTo>
                  <a:pt x="507479" y="706069"/>
                </a:lnTo>
                <a:lnTo>
                  <a:pt x="465150" y="722172"/>
                </a:lnTo>
                <a:lnTo>
                  <a:pt x="420179" y="732193"/>
                </a:lnTo>
                <a:lnTo>
                  <a:pt x="373037" y="735647"/>
                </a:lnTo>
                <a:lnTo>
                  <a:pt x="325894" y="732193"/>
                </a:lnTo>
                <a:lnTo>
                  <a:pt x="280911" y="722172"/>
                </a:lnTo>
                <a:lnTo>
                  <a:pt x="238594" y="706069"/>
                </a:lnTo>
                <a:lnTo>
                  <a:pt x="199402" y="684364"/>
                </a:lnTo>
                <a:lnTo>
                  <a:pt x="163855" y="657567"/>
                </a:lnTo>
                <a:lnTo>
                  <a:pt x="132435" y="626148"/>
                </a:lnTo>
                <a:lnTo>
                  <a:pt x="105625" y="590613"/>
                </a:lnTo>
                <a:lnTo>
                  <a:pt x="83908" y="551446"/>
                </a:lnTo>
                <a:lnTo>
                  <a:pt x="67805" y="509130"/>
                </a:lnTo>
                <a:lnTo>
                  <a:pt x="57772" y="464146"/>
                </a:lnTo>
                <a:lnTo>
                  <a:pt x="54317" y="417017"/>
                </a:lnTo>
                <a:lnTo>
                  <a:pt x="57772" y="369874"/>
                </a:lnTo>
                <a:lnTo>
                  <a:pt x="67805" y="324891"/>
                </a:lnTo>
                <a:lnTo>
                  <a:pt x="83908" y="282575"/>
                </a:lnTo>
                <a:lnTo>
                  <a:pt x="105625" y="243382"/>
                </a:lnTo>
                <a:lnTo>
                  <a:pt x="132435" y="207835"/>
                </a:lnTo>
                <a:lnTo>
                  <a:pt x="163855" y="176415"/>
                </a:lnTo>
                <a:lnTo>
                  <a:pt x="199402" y="149606"/>
                </a:lnTo>
                <a:lnTo>
                  <a:pt x="238594" y="127889"/>
                </a:lnTo>
                <a:lnTo>
                  <a:pt x="280911" y="111785"/>
                </a:lnTo>
                <a:lnTo>
                  <a:pt x="325894" y="101752"/>
                </a:lnTo>
                <a:lnTo>
                  <a:pt x="373037" y="98298"/>
                </a:lnTo>
                <a:lnTo>
                  <a:pt x="412546" y="99949"/>
                </a:lnTo>
                <a:lnTo>
                  <a:pt x="448475" y="105460"/>
                </a:lnTo>
                <a:lnTo>
                  <a:pt x="482473" y="115697"/>
                </a:lnTo>
                <a:lnTo>
                  <a:pt x="516229" y="131508"/>
                </a:lnTo>
                <a:lnTo>
                  <a:pt x="549592" y="87693"/>
                </a:lnTo>
                <a:lnTo>
                  <a:pt x="508647" y="68414"/>
                </a:lnTo>
                <a:lnTo>
                  <a:pt x="465734" y="54775"/>
                </a:lnTo>
                <a:lnTo>
                  <a:pt x="420598" y="46659"/>
                </a:lnTo>
                <a:lnTo>
                  <a:pt x="373037" y="43980"/>
                </a:lnTo>
                <a:lnTo>
                  <a:pt x="326326" y="46888"/>
                </a:lnTo>
                <a:lnTo>
                  <a:pt x="281317" y="55397"/>
                </a:lnTo>
                <a:lnTo>
                  <a:pt x="238379" y="69138"/>
                </a:lnTo>
                <a:lnTo>
                  <a:pt x="197853" y="87769"/>
                </a:lnTo>
                <a:lnTo>
                  <a:pt x="160083" y="110921"/>
                </a:lnTo>
                <a:lnTo>
                  <a:pt x="125450" y="138264"/>
                </a:lnTo>
                <a:lnTo>
                  <a:pt x="94284" y="169430"/>
                </a:lnTo>
                <a:lnTo>
                  <a:pt x="66941" y="204063"/>
                </a:lnTo>
                <a:lnTo>
                  <a:pt x="43789" y="241833"/>
                </a:lnTo>
                <a:lnTo>
                  <a:pt x="25158" y="282359"/>
                </a:lnTo>
                <a:lnTo>
                  <a:pt x="11417" y="325297"/>
                </a:lnTo>
                <a:lnTo>
                  <a:pt x="2921" y="370306"/>
                </a:lnTo>
                <a:lnTo>
                  <a:pt x="0" y="417017"/>
                </a:lnTo>
                <a:lnTo>
                  <a:pt x="2921" y="463727"/>
                </a:lnTo>
                <a:lnTo>
                  <a:pt x="11417" y="508736"/>
                </a:lnTo>
                <a:lnTo>
                  <a:pt x="25158" y="551675"/>
                </a:lnTo>
                <a:lnTo>
                  <a:pt x="43789" y="592201"/>
                </a:lnTo>
                <a:lnTo>
                  <a:pt x="66941" y="629958"/>
                </a:lnTo>
                <a:lnTo>
                  <a:pt x="94284" y="664603"/>
                </a:lnTo>
                <a:lnTo>
                  <a:pt x="125450" y="695769"/>
                </a:lnTo>
                <a:lnTo>
                  <a:pt x="160083" y="723099"/>
                </a:lnTo>
                <a:lnTo>
                  <a:pt x="197853" y="746264"/>
                </a:lnTo>
                <a:lnTo>
                  <a:pt x="238379" y="764895"/>
                </a:lnTo>
                <a:lnTo>
                  <a:pt x="281317" y="778637"/>
                </a:lnTo>
                <a:lnTo>
                  <a:pt x="326326" y="787133"/>
                </a:lnTo>
                <a:lnTo>
                  <a:pt x="373037" y="790054"/>
                </a:lnTo>
                <a:lnTo>
                  <a:pt x="419747" y="787133"/>
                </a:lnTo>
                <a:lnTo>
                  <a:pt x="464756" y="778637"/>
                </a:lnTo>
                <a:lnTo>
                  <a:pt x="507695" y="764895"/>
                </a:lnTo>
                <a:lnTo>
                  <a:pt x="548220" y="746264"/>
                </a:lnTo>
                <a:lnTo>
                  <a:pt x="585990" y="723099"/>
                </a:lnTo>
                <a:lnTo>
                  <a:pt x="620623" y="695769"/>
                </a:lnTo>
                <a:lnTo>
                  <a:pt x="651789" y="664603"/>
                </a:lnTo>
                <a:lnTo>
                  <a:pt x="679132" y="629958"/>
                </a:lnTo>
                <a:lnTo>
                  <a:pt x="702284" y="592201"/>
                </a:lnTo>
                <a:lnTo>
                  <a:pt x="720915" y="551675"/>
                </a:lnTo>
                <a:lnTo>
                  <a:pt x="734656" y="508736"/>
                </a:lnTo>
                <a:lnTo>
                  <a:pt x="743153" y="463727"/>
                </a:lnTo>
                <a:lnTo>
                  <a:pt x="746074" y="417017"/>
                </a:lnTo>
                <a:close/>
              </a:path>
              <a:path w="763905" h="790575">
                <a:moveTo>
                  <a:pt x="763778" y="8674"/>
                </a:moveTo>
                <a:lnTo>
                  <a:pt x="761657" y="5778"/>
                </a:lnTo>
                <a:lnTo>
                  <a:pt x="753173" y="1155"/>
                </a:lnTo>
                <a:lnTo>
                  <a:pt x="744880" y="0"/>
                </a:lnTo>
                <a:lnTo>
                  <a:pt x="732536" y="0"/>
                </a:lnTo>
                <a:lnTo>
                  <a:pt x="664984" y="10414"/>
                </a:lnTo>
                <a:lnTo>
                  <a:pt x="618553" y="41656"/>
                </a:lnTo>
                <a:lnTo>
                  <a:pt x="590664" y="74815"/>
                </a:lnTo>
                <a:lnTo>
                  <a:pt x="562279" y="109969"/>
                </a:lnTo>
                <a:lnTo>
                  <a:pt x="533400" y="147104"/>
                </a:lnTo>
                <a:lnTo>
                  <a:pt x="504050" y="186245"/>
                </a:lnTo>
                <a:lnTo>
                  <a:pt x="474205" y="227368"/>
                </a:lnTo>
                <a:lnTo>
                  <a:pt x="443877" y="270484"/>
                </a:lnTo>
                <a:lnTo>
                  <a:pt x="413067" y="315582"/>
                </a:lnTo>
                <a:lnTo>
                  <a:pt x="381762" y="362673"/>
                </a:lnTo>
                <a:lnTo>
                  <a:pt x="349986" y="411759"/>
                </a:lnTo>
                <a:lnTo>
                  <a:pt x="317703" y="462838"/>
                </a:lnTo>
                <a:lnTo>
                  <a:pt x="312305" y="470547"/>
                </a:lnTo>
                <a:lnTo>
                  <a:pt x="307098" y="474408"/>
                </a:lnTo>
                <a:lnTo>
                  <a:pt x="302082" y="474408"/>
                </a:lnTo>
                <a:lnTo>
                  <a:pt x="296341" y="470065"/>
                </a:lnTo>
                <a:lnTo>
                  <a:pt x="288925" y="457047"/>
                </a:lnTo>
                <a:lnTo>
                  <a:pt x="279844" y="435356"/>
                </a:lnTo>
                <a:lnTo>
                  <a:pt x="269113" y="404977"/>
                </a:lnTo>
                <a:lnTo>
                  <a:pt x="262636" y="388785"/>
                </a:lnTo>
                <a:lnTo>
                  <a:pt x="254787" y="377215"/>
                </a:lnTo>
                <a:lnTo>
                  <a:pt x="245567" y="370268"/>
                </a:lnTo>
                <a:lnTo>
                  <a:pt x="234975" y="367957"/>
                </a:lnTo>
                <a:lnTo>
                  <a:pt x="225069" y="368820"/>
                </a:lnTo>
                <a:lnTo>
                  <a:pt x="173291" y="393230"/>
                </a:lnTo>
                <a:lnTo>
                  <a:pt x="150507" y="428701"/>
                </a:lnTo>
                <a:lnTo>
                  <a:pt x="152387" y="444106"/>
                </a:lnTo>
                <a:lnTo>
                  <a:pt x="167424" y="499643"/>
                </a:lnTo>
                <a:lnTo>
                  <a:pt x="180594" y="539788"/>
                </a:lnTo>
                <a:lnTo>
                  <a:pt x="205473" y="601840"/>
                </a:lnTo>
                <a:lnTo>
                  <a:pt x="232765" y="629831"/>
                </a:lnTo>
                <a:lnTo>
                  <a:pt x="276047" y="631774"/>
                </a:lnTo>
                <a:lnTo>
                  <a:pt x="294855" y="630478"/>
                </a:lnTo>
                <a:lnTo>
                  <a:pt x="310184" y="626567"/>
                </a:lnTo>
                <a:lnTo>
                  <a:pt x="322046" y="620064"/>
                </a:lnTo>
                <a:lnTo>
                  <a:pt x="330441" y="610946"/>
                </a:lnTo>
                <a:lnTo>
                  <a:pt x="357873" y="568452"/>
                </a:lnTo>
                <a:lnTo>
                  <a:pt x="385648" y="526262"/>
                </a:lnTo>
                <a:lnTo>
                  <a:pt x="413753" y="484390"/>
                </a:lnTo>
                <a:lnTo>
                  <a:pt x="442175" y="442810"/>
                </a:lnTo>
                <a:lnTo>
                  <a:pt x="470941" y="401548"/>
                </a:lnTo>
                <a:lnTo>
                  <a:pt x="500037" y="360591"/>
                </a:lnTo>
                <a:lnTo>
                  <a:pt x="529463" y="319938"/>
                </a:lnTo>
                <a:lnTo>
                  <a:pt x="559219" y="279590"/>
                </a:lnTo>
                <a:lnTo>
                  <a:pt x="589305" y="239547"/>
                </a:lnTo>
                <a:lnTo>
                  <a:pt x="619709" y="199821"/>
                </a:lnTo>
                <a:lnTo>
                  <a:pt x="650455" y="160401"/>
                </a:lnTo>
                <a:lnTo>
                  <a:pt x="681532" y="121272"/>
                </a:lnTo>
                <a:lnTo>
                  <a:pt x="712939" y="82473"/>
                </a:lnTo>
                <a:lnTo>
                  <a:pt x="744689" y="43967"/>
                </a:lnTo>
                <a:lnTo>
                  <a:pt x="753033" y="33083"/>
                </a:lnTo>
                <a:lnTo>
                  <a:pt x="759002" y="24155"/>
                </a:lnTo>
                <a:lnTo>
                  <a:pt x="762584" y="17170"/>
                </a:lnTo>
                <a:lnTo>
                  <a:pt x="763778" y="12141"/>
                </a:lnTo>
                <a:lnTo>
                  <a:pt x="763778" y="8674"/>
                </a:lnTo>
                <a:close/>
              </a:path>
            </a:pathLst>
          </a:custGeom>
          <a:solidFill>
            <a:srgbClr val="252931"/>
          </a:solidFill>
        </p:spPr>
        <p:txBody>
          <a:bodyPr wrap="square" lIns="0" tIns="0" rIns="0" bIns="0" rtlCol="0"/>
          <a:lstStyle/>
          <a:p>
            <a:endParaRPr/>
          </a:p>
        </p:txBody>
      </p:sp>
      <p:sp>
        <p:nvSpPr>
          <p:cNvPr id="17" name="object 17"/>
          <p:cNvSpPr/>
          <p:nvPr/>
        </p:nvSpPr>
        <p:spPr>
          <a:xfrm>
            <a:off x="1381353" y="8123719"/>
            <a:ext cx="763905" cy="790575"/>
          </a:xfrm>
          <a:custGeom>
            <a:avLst/>
            <a:gdLst/>
            <a:ahLst/>
            <a:cxnLst/>
            <a:rect l="l" t="t" r="r" b="b"/>
            <a:pathLst>
              <a:path w="763905" h="790575">
                <a:moveTo>
                  <a:pt x="746074" y="417017"/>
                </a:moveTo>
                <a:lnTo>
                  <a:pt x="742530" y="364858"/>
                </a:lnTo>
                <a:lnTo>
                  <a:pt x="732218" y="315175"/>
                </a:lnTo>
                <a:lnTo>
                  <a:pt x="715543" y="268236"/>
                </a:lnTo>
                <a:lnTo>
                  <a:pt x="692962" y="224269"/>
                </a:lnTo>
                <a:lnTo>
                  <a:pt x="664908" y="183502"/>
                </a:lnTo>
                <a:lnTo>
                  <a:pt x="629780" y="225132"/>
                </a:lnTo>
                <a:lnTo>
                  <a:pt x="658253" y="267538"/>
                </a:lnTo>
                <a:lnTo>
                  <a:pt x="677468" y="313067"/>
                </a:lnTo>
                <a:lnTo>
                  <a:pt x="688327" y="362610"/>
                </a:lnTo>
                <a:lnTo>
                  <a:pt x="691743" y="417017"/>
                </a:lnTo>
                <a:lnTo>
                  <a:pt x="688289" y="464159"/>
                </a:lnTo>
                <a:lnTo>
                  <a:pt x="678268" y="509130"/>
                </a:lnTo>
                <a:lnTo>
                  <a:pt x="662152" y="551446"/>
                </a:lnTo>
                <a:lnTo>
                  <a:pt x="640448" y="590626"/>
                </a:lnTo>
                <a:lnTo>
                  <a:pt x="613638" y="626160"/>
                </a:lnTo>
                <a:lnTo>
                  <a:pt x="582206" y="657580"/>
                </a:lnTo>
                <a:lnTo>
                  <a:pt x="546658" y="684377"/>
                </a:lnTo>
                <a:lnTo>
                  <a:pt x="507479" y="706069"/>
                </a:lnTo>
                <a:lnTo>
                  <a:pt x="465150" y="722172"/>
                </a:lnTo>
                <a:lnTo>
                  <a:pt x="420179" y="732205"/>
                </a:lnTo>
                <a:lnTo>
                  <a:pt x="373037" y="735647"/>
                </a:lnTo>
                <a:lnTo>
                  <a:pt x="325894" y="732205"/>
                </a:lnTo>
                <a:lnTo>
                  <a:pt x="280911" y="722172"/>
                </a:lnTo>
                <a:lnTo>
                  <a:pt x="238594" y="706069"/>
                </a:lnTo>
                <a:lnTo>
                  <a:pt x="199402" y="684377"/>
                </a:lnTo>
                <a:lnTo>
                  <a:pt x="163855" y="657580"/>
                </a:lnTo>
                <a:lnTo>
                  <a:pt x="132435" y="626160"/>
                </a:lnTo>
                <a:lnTo>
                  <a:pt x="105625" y="590626"/>
                </a:lnTo>
                <a:lnTo>
                  <a:pt x="83908" y="551446"/>
                </a:lnTo>
                <a:lnTo>
                  <a:pt x="67805" y="509130"/>
                </a:lnTo>
                <a:lnTo>
                  <a:pt x="57772" y="464159"/>
                </a:lnTo>
                <a:lnTo>
                  <a:pt x="54317" y="417017"/>
                </a:lnTo>
                <a:lnTo>
                  <a:pt x="57772" y="369887"/>
                </a:lnTo>
                <a:lnTo>
                  <a:pt x="67805" y="324904"/>
                </a:lnTo>
                <a:lnTo>
                  <a:pt x="83908" y="282575"/>
                </a:lnTo>
                <a:lnTo>
                  <a:pt x="105625" y="243395"/>
                </a:lnTo>
                <a:lnTo>
                  <a:pt x="132435" y="207848"/>
                </a:lnTo>
                <a:lnTo>
                  <a:pt x="163855" y="176415"/>
                </a:lnTo>
                <a:lnTo>
                  <a:pt x="199402" y="149606"/>
                </a:lnTo>
                <a:lnTo>
                  <a:pt x="238594" y="127901"/>
                </a:lnTo>
                <a:lnTo>
                  <a:pt x="280911" y="111785"/>
                </a:lnTo>
                <a:lnTo>
                  <a:pt x="325894" y="101765"/>
                </a:lnTo>
                <a:lnTo>
                  <a:pt x="373037" y="98310"/>
                </a:lnTo>
                <a:lnTo>
                  <a:pt x="412546" y="99961"/>
                </a:lnTo>
                <a:lnTo>
                  <a:pt x="448475" y="105473"/>
                </a:lnTo>
                <a:lnTo>
                  <a:pt x="482473" y="115709"/>
                </a:lnTo>
                <a:lnTo>
                  <a:pt x="516229" y="131521"/>
                </a:lnTo>
                <a:lnTo>
                  <a:pt x="549592" y="87693"/>
                </a:lnTo>
                <a:lnTo>
                  <a:pt x="508647" y="68427"/>
                </a:lnTo>
                <a:lnTo>
                  <a:pt x="465734" y="54787"/>
                </a:lnTo>
                <a:lnTo>
                  <a:pt x="420598" y="46672"/>
                </a:lnTo>
                <a:lnTo>
                  <a:pt x="373037" y="43980"/>
                </a:lnTo>
                <a:lnTo>
                  <a:pt x="326326" y="46901"/>
                </a:lnTo>
                <a:lnTo>
                  <a:pt x="281317" y="55410"/>
                </a:lnTo>
                <a:lnTo>
                  <a:pt x="238379" y="69151"/>
                </a:lnTo>
                <a:lnTo>
                  <a:pt x="197853" y="87769"/>
                </a:lnTo>
                <a:lnTo>
                  <a:pt x="160083" y="110934"/>
                </a:lnTo>
                <a:lnTo>
                  <a:pt x="125450" y="138277"/>
                </a:lnTo>
                <a:lnTo>
                  <a:pt x="94284" y="169430"/>
                </a:lnTo>
                <a:lnTo>
                  <a:pt x="66941" y="204076"/>
                </a:lnTo>
                <a:lnTo>
                  <a:pt x="43789" y="241833"/>
                </a:lnTo>
                <a:lnTo>
                  <a:pt x="25158" y="282359"/>
                </a:lnTo>
                <a:lnTo>
                  <a:pt x="11417" y="325297"/>
                </a:lnTo>
                <a:lnTo>
                  <a:pt x="2921" y="370306"/>
                </a:lnTo>
                <a:lnTo>
                  <a:pt x="0" y="417017"/>
                </a:lnTo>
                <a:lnTo>
                  <a:pt x="2921" y="463740"/>
                </a:lnTo>
                <a:lnTo>
                  <a:pt x="11417" y="508736"/>
                </a:lnTo>
                <a:lnTo>
                  <a:pt x="25158" y="551688"/>
                </a:lnTo>
                <a:lnTo>
                  <a:pt x="43789" y="592213"/>
                </a:lnTo>
                <a:lnTo>
                  <a:pt x="66941" y="629970"/>
                </a:lnTo>
                <a:lnTo>
                  <a:pt x="94284" y="664603"/>
                </a:lnTo>
                <a:lnTo>
                  <a:pt x="125450" y="695769"/>
                </a:lnTo>
                <a:lnTo>
                  <a:pt x="160083" y="723112"/>
                </a:lnTo>
                <a:lnTo>
                  <a:pt x="197853" y="746264"/>
                </a:lnTo>
                <a:lnTo>
                  <a:pt x="238379" y="764895"/>
                </a:lnTo>
                <a:lnTo>
                  <a:pt x="281317" y="778637"/>
                </a:lnTo>
                <a:lnTo>
                  <a:pt x="326326" y="787146"/>
                </a:lnTo>
                <a:lnTo>
                  <a:pt x="373037" y="790054"/>
                </a:lnTo>
                <a:lnTo>
                  <a:pt x="419747" y="787146"/>
                </a:lnTo>
                <a:lnTo>
                  <a:pt x="464756" y="778637"/>
                </a:lnTo>
                <a:lnTo>
                  <a:pt x="507695" y="764895"/>
                </a:lnTo>
                <a:lnTo>
                  <a:pt x="548220" y="746264"/>
                </a:lnTo>
                <a:lnTo>
                  <a:pt x="585990" y="723112"/>
                </a:lnTo>
                <a:lnTo>
                  <a:pt x="620623" y="695769"/>
                </a:lnTo>
                <a:lnTo>
                  <a:pt x="651789" y="664603"/>
                </a:lnTo>
                <a:lnTo>
                  <a:pt x="679132" y="629970"/>
                </a:lnTo>
                <a:lnTo>
                  <a:pt x="702284" y="592213"/>
                </a:lnTo>
                <a:lnTo>
                  <a:pt x="720915" y="551688"/>
                </a:lnTo>
                <a:lnTo>
                  <a:pt x="734656" y="508736"/>
                </a:lnTo>
                <a:lnTo>
                  <a:pt x="743153" y="463740"/>
                </a:lnTo>
                <a:lnTo>
                  <a:pt x="746074" y="417017"/>
                </a:lnTo>
                <a:close/>
              </a:path>
              <a:path w="763905" h="790575">
                <a:moveTo>
                  <a:pt x="763778" y="8674"/>
                </a:moveTo>
                <a:lnTo>
                  <a:pt x="761657" y="5791"/>
                </a:lnTo>
                <a:lnTo>
                  <a:pt x="753173" y="1155"/>
                </a:lnTo>
                <a:lnTo>
                  <a:pt x="744880" y="0"/>
                </a:lnTo>
                <a:lnTo>
                  <a:pt x="732536" y="0"/>
                </a:lnTo>
                <a:lnTo>
                  <a:pt x="664984" y="10414"/>
                </a:lnTo>
                <a:lnTo>
                  <a:pt x="618553" y="41656"/>
                </a:lnTo>
                <a:lnTo>
                  <a:pt x="590664" y="74815"/>
                </a:lnTo>
                <a:lnTo>
                  <a:pt x="562279" y="109969"/>
                </a:lnTo>
                <a:lnTo>
                  <a:pt x="533400" y="147116"/>
                </a:lnTo>
                <a:lnTo>
                  <a:pt x="504050" y="186245"/>
                </a:lnTo>
                <a:lnTo>
                  <a:pt x="474205" y="227368"/>
                </a:lnTo>
                <a:lnTo>
                  <a:pt x="443877" y="270484"/>
                </a:lnTo>
                <a:lnTo>
                  <a:pt x="413067" y="315595"/>
                </a:lnTo>
                <a:lnTo>
                  <a:pt x="381762" y="362686"/>
                </a:lnTo>
                <a:lnTo>
                  <a:pt x="349986" y="411772"/>
                </a:lnTo>
                <a:lnTo>
                  <a:pt x="317703" y="462838"/>
                </a:lnTo>
                <a:lnTo>
                  <a:pt x="312305" y="470560"/>
                </a:lnTo>
                <a:lnTo>
                  <a:pt x="307098" y="474421"/>
                </a:lnTo>
                <a:lnTo>
                  <a:pt x="302082" y="474421"/>
                </a:lnTo>
                <a:lnTo>
                  <a:pt x="296341" y="470077"/>
                </a:lnTo>
                <a:lnTo>
                  <a:pt x="288925" y="457060"/>
                </a:lnTo>
                <a:lnTo>
                  <a:pt x="279844" y="435368"/>
                </a:lnTo>
                <a:lnTo>
                  <a:pt x="269113" y="404990"/>
                </a:lnTo>
                <a:lnTo>
                  <a:pt x="262636" y="388785"/>
                </a:lnTo>
                <a:lnTo>
                  <a:pt x="254787" y="377215"/>
                </a:lnTo>
                <a:lnTo>
                  <a:pt x="245567" y="370281"/>
                </a:lnTo>
                <a:lnTo>
                  <a:pt x="234975" y="367957"/>
                </a:lnTo>
                <a:lnTo>
                  <a:pt x="225069" y="368833"/>
                </a:lnTo>
                <a:lnTo>
                  <a:pt x="173291" y="393242"/>
                </a:lnTo>
                <a:lnTo>
                  <a:pt x="150507" y="428713"/>
                </a:lnTo>
                <a:lnTo>
                  <a:pt x="152387" y="444119"/>
                </a:lnTo>
                <a:lnTo>
                  <a:pt x="167424" y="499656"/>
                </a:lnTo>
                <a:lnTo>
                  <a:pt x="180594" y="539788"/>
                </a:lnTo>
                <a:lnTo>
                  <a:pt x="205473" y="601840"/>
                </a:lnTo>
                <a:lnTo>
                  <a:pt x="232765" y="629831"/>
                </a:lnTo>
                <a:lnTo>
                  <a:pt x="276047" y="631786"/>
                </a:lnTo>
                <a:lnTo>
                  <a:pt x="294855" y="630478"/>
                </a:lnTo>
                <a:lnTo>
                  <a:pt x="310184" y="626579"/>
                </a:lnTo>
                <a:lnTo>
                  <a:pt x="322046" y="620064"/>
                </a:lnTo>
                <a:lnTo>
                  <a:pt x="330441" y="610958"/>
                </a:lnTo>
                <a:lnTo>
                  <a:pt x="357873" y="568464"/>
                </a:lnTo>
                <a:lnTo>
                  <a:pt x="385648" y="526275"/>
                </a:lnTo>
                <a:lnTo>
                  <a:pt x="413753" y="484390"/>
                </a:lnTo>
                <a:lnTo>
                  <a:pt x="442175" y="442823"/>
                </a:lnTo>
                <a:lnTo>
                  <a:pt x="470941" y="401561"/>
                </a:lnTo>
                <a:lnTo>
                  <a:pt x="500037" y="360591"/>
                </a:lnTo>
                <a:lnTo>
                  <a:pt x="529463" y="319938"/>
                </a:lnTo>
                <a:lnTo>
                  <a:pt x="559219" y="279603"/>
                </a:lnTo>
                <a:lnTo>
                  <a:pt x="589305" y="239560"/>
                </a:lnTo>
                <a:lnTo>
                  <a:pt x="619709" y="199821"/>
                </a:lnTo>
                <a:lnTo>
                  <a:pt x="650455" y="160401"/>
                </a:lnTo>
                <a:lnTo>
                  <a:pt x="681532" y="121285"/>
                </a:lnTo>
                <a:lnTo>
                  <a:pt x="712939" y="82473"/>
                </a:lnTo>
                <a:lnTo>
                  <a:pt x="744689" y="43967"/>
                </a:lnTo>
                <a:lnTo>
                  <a:pt x="753033" y="33083"/>
                </a:lnTo>
                <a:lnTo>
                  <a:pt x="759002" y="24155"/>
                </a:lnTo>
                <a:lnTo>
                  <a:pt x="762584" y="17183"/>
                </a:lnTo>
                <a:lnTo>
                  <a:pt x="763778" y="12153"/>
                </a:lnTo>
                <a:lnTo>
                  <a:pt x="763778" y="8674"/>
                </a:lnTo>
                <a:close/>
              </a:path>
            </a:pathLst>
          </a:custGeom>
          <a:solidFill>
            <a:srgbClr val="252931"/>
          </a:solidFill>
        </p:spPr>
        <p:txBody>
          <a:bodyPr wrap="square" lIns="0" tIns="0" rIns="0" bIns="0" rtlCol="0"/>
          <a:lstStyle/>
          <a:p>
            <a:endParaRPr/>
          </a:p>
        </p:txBody>
      </p:sp>
      <p:pic>
        <p:nvPicPr>
          <p:cNvPr id="18" name="object 18"/>
          <p:cNvPicPr/>
          <p:nvPr/>
        </p:nvPicPr>
        <p:blipFill>
          <a:blip r:embed="rId4" cstate="print"/>
          <a:stretch>
            <a:fillRect/>
          </a:stretch>
        </p:blipFill>
        <p:spPr>
          <a:xfrm>
            <a:off x="11479501" y="3237610"/>
            <a:ext cx="6115049" cy="3809999"/>
          </a:xfrm>
          <a:prstGeom prst="rect">
            <a:avLst/>
          </a:prstGeom>
        </p:spPr>
      </p:pic>
      <p:sp>
        <p:nvSpPr>
          <p:cNvPr id="19" name="object 19"/>
          <p:cNvSpPr txBox="1"/>
          <p:nvPr/>
        </p:nvSpPr>
        <p:spPr>
          <a:xfrm>
            <a:off x="912064" y="2225283"/>
            <a:ext cx="9423400" cy="6689011"/>
          </a:xfrm>
          <a:prstGeom prst="rect">
            <a:avLst/>
          </a:prstGeom>
        </p:spPr>
        <p:txBody>
          <a:bodyPr vert="horz" wrap="square" lIns="0" tIns="12700" rIns="0" bIns="0" rtlCol="0">
            <a:spAutoFit/>
          </a:bodyPr>
          <a:lstStyle/>
          <a:p>
            <a:pPr marL="12700" algn="l">
              <a:lnSpc>
                <a:spcPct val="100000"/>
              </a:lnSpc>
              <a:spcBef>
                <a:spcPts val="100"/>
              </a:spcBef>
            </a:pPr>
            <a:r>
              <a:rPr sz="2700" b="1" dirty="0">
                <a:latin typeface="Times New Roman" panose="02020603050405020304" pitchFamily="18" charset="0"/>
                <a:cs typeface="Times New Roman" panose="02020603050405020304" pitchFamily="18" charset="0"/>
              </a:rPr>
              <a:t>To</a:t>
            </a:r>
            <a:r>
              <a:rPr sz="2700" b="1" spc="-175" dirty="0">
                <a:latin typeface="Times New Roman" panose="02020603050405020304" pitchFamily="18" charset="0"/>
                <a:cs typeface="Times New Roman" panose="02020603050405020304" pitchFamily="18" charset="0"/>
              </a:rPr>
              <a:t> </a:t>
            </a:r>
            <a:r>
              <a:rPr sz="2700" b="1" spc="135" dirty="0">
                <a:latin typeface="Times New Roman" panose="02020603050405020304" pitchFamily="18" charset="0"/>
                <a:cs typeface="Times New Roman" panose="02020603050405020304" pitchFamily="18" charset="0"/>
              </a:rPr>
              <a:t>connect</a:t>
            </a:r>
            <a:r>
              <a:rPr sz="2700" b="1" spc="-170" dirty="0">
                <a:latin typeface="Times New Roman" panose="02020603050405020304" pitchFamily="18" charset="0"/>
                <a:cs typeface="Times New Roman" panose="02020603050405020304" pitchFamily="18" charset="0"/>
              </a:rPr>
              <a:t> </a:t>
            </a:r>
            <a:r>
              <a:rPr sz="2700" b="1" spc="120" dirty="0">
                <a:latin typeface="Times New Roman" panose="02020603050405020304" pitchFamily="18" charset="0"/>
                <a:cs typeface="Times New Roman" panose="02020603050405020304" pitchFamily="18" charset="0"/>
              </a:rPr>
              <a:t>court</a:t>
            </a:r>
            <a:r>
              <a:rPr sz="2700" b="1" spc="-170" dirty="0">
                <a:latin typeface="Times New Roman" panose="02020603050405020304" pitchFamily="18" charset="0"/>
                <a:cs typeface="Times New Roman" panose="02020603050405020304" pitchFamily="18" charset="0"/>
              </a:rPr>
              <a:t> </a:t>
            </a:r>
            <a:r>
              <a:rPr sz="2700" b="1" spc="220" dirty="0">
                <a:latin typeface="Times New Roman" panose="02020603050405020304" pitchFamily="18" charset="0"/>
                <a:cs typeface="Times New Roman" panose="02020603050405020304" pitchFamily="18" charset="0"/>
              </a:rPr>
              <a:t>and</a:t>
            </a:r>
            <a:r>
              <a:rPr sz="2700" b="1" spc="-170" dirty="0">
                <a:latin typeface="Times New Roman" panose="02020603050405020304" pitchFamily="18" charset="0"/>
                <a:cs typeface="Times New Roman" panose="02020603050405020304" pitchFamily="18" charset="0"/>
              </a:rPr>
              <a:t> </a:t>
            </a:r>
            <a:r>
              <a:rPr sz="2700" b="1" spc="245" dirty="0">
                <a:latin typeface="Times New Roman" panose="02020603050405020304" pitchFamily="18" charset="0"/>
                <a:cs typeface="Times New Roman" panose="02020603050405020304" pitchFamily="18" charset="0"/>
              </a:rPr>
              <a:t>community-</a:t>
            </a:r>
            <a:r>
              <a:rPr sz="2700" b="1" spc="150" dirty="0">
                <a:latin typeface="Times New Roman" panose="02020603050405020304" pitchFamily="18" charset="0"/>
                <a:cs typeface="Times New Roman" panose="02020603050405020304" pitchFamily="18" charset="0"/>
              </a:rPr>
              <a:t>based </a:t>
            </a:r>
            <a:r>
              <a:rPr sz="2700" b="1" spc="170" dirty="0">
                <a:latin typeface="Times New Roman" panose="02020603050405020304" pitchFamily="18" charset="0"/>
                <a:cs typeface="Times New Roman" panose="02020603050405020304" pitchFamily="18" charset="0"/>
              </a:rPr>
              <a:t>programs</a:t>
            </a:r>
            <a:r>
              <a:rPr sz="2700" b="1" spc="-170" dirty="0">
                <a:latin typeface="Times New Roman" panose="02020603050405020304" pitchFamily="18" charset="0"/>
                <a:cs typeface="Times New Roman" panose="02020603050405020304" pitchFamily="18" charset="0"/>
              </a:rPr>
              <a:t> </a:t>
            </a:r>
            <a:r>
              <a:rPr sz="2700" b="1" spc="220" dirty="0">
                <a:latin typeface="Times New Roman" panose="02020603050405020304" pitchFamily="18" charset="0"/>
                <a:cs typeface="Times New Roman" panose="02020603050405020304" pitchFamily="18" charset="0"/>
              </a:rPr>
              <a:t>and</a:t>
            </a:r>
            <a:r>
              <a:rPr sz="2700" b="1" spc="-170" dirty="0">
                <a:latin typeface="Times New Roman" panose="02020603050405020304" pitchFamily="18" charset="0"/>
                <a:cs typeface="Times New Roman" panose="02020603050405020304" pitchFamily="18" charset="0"/>
              </a:rPr>
              <a:t> </a:t>
            </a:r>
            <a:r>
              <a:rPr sz="2700" b="1" spc="85" dirty="0">
                <a:latin typeface="Times New Roman" panose="02020603050405020304" pitchFamily="18" charset="0"/>
                <a:cs typeface="Times New Roman" panose="02020603050405020304" pitchFamily="18" charset="0"/>
              </a:rPr>
              <a:t>services</a:t>
            </a:r>
            <a:r>
              <a:rPr sz="2700" b="1" spc="-170" dirty="0">
                <a:latin typeface="Times New Roman" panose="02020603050405020304" pitchFamily="18" charset="0"/>
                <a:cs typeface="Times New Roman" panose="02020603050405020304" pitchFamily="18" charset="0"/>
              </a:rPr>
              <a:t> </a:t>
            </a:r>
            <a:r>
              <a:rPr sz="2700" b="1" spc="120" dirty="0">
                <a:latin typeface="Times New Roman" panose="02020603050405020304" pitchFamily="18" charset="0"/>
                <a:cs typeface="Times New Roman" panose="02020603050405020304" pitchFamily="18" charset="0"/>
              </a:rPr>
              <a:t>to</a:t>
            </a:r>
            <a:r>
              <a:rPr sz="2700" b="1" spc="-165" dirty="0">
                <a:latin typeface="Times New Roman" panose="02020603050405020304" pitchFamily="18" charset="0"/>
                <a:cs typeface="Times New Roman" panose="02020603050405020304" pitchFamily="18" charset="0"/>
              </a:rPr>
              <a:t> </a:t>
            </a:r>
            <a:r>
              <a:rPr sz="2700" b="1" spc="150" dirty="0">
                <a:latin typeface="Times New Roman" panose="02020603050405020304" pitchFamily="18" charset="0"/>
                <a:cs typeface="Times New Roman" panose="02020603050405020304" pitchFamily="18" charset="0"/>
              </a:rPr>
              <a:t>youth</a:t>
            </a:r>
            <a:r>
              <a:rPr sz="2700" b="1" spc="-170" dirty="0">
                <a:latin typeface="Times New Roman" panose="02020603050405020304" pitchFamily="18" charset="0"/>
                <a:cs typeface="Times New Roman" panose="02020603050405020304" pitchFamily="18" charset="0"/>
              </a:rPr>
              <a:t> </a:t>
            </a:r>
            <a:r>
              <a:rPr sz="2700" b="1" spc="220" dirty="0">
                <a:latin typeface="Times New Roman" panose="02020603050405020304" pitchFamily="18" charset="0"/>
                <a:cs typeface="Times New Roman" panose="02020603050405020304" pitchFamily="18" charset="0"/>
              </a:rPr>
              <a:t>and</a:t>
            </a:r>
            <a:r>
              <a:rPr sz="2700" b="1" spc="-170" dirty="0">
                <a:latin typeface="Times New Roman" panose="02020603050405020304" pitchFamily="18" charset="0"/>
                <a:cs typeface="Times New Roman" panose="02020603050405020304" pitchFamily="18" charset="0"/>
              </a:rPr>
              <a:t> </a:t>
            </a:r>
            <a:r>
              <a:rPr sz="2700" b="1" spc="125" dirty="0">
                <a:latin typeface="Times New Roman" panose="02020603050405020304" pitchFamily="18" charset="0"/>
                <a:cs typeface="Times New Roman" panose="02020603050405020304" pitchFamily="18" charset="0"/>
              </a:rPr>
              <a:t>families </a:t>
            </a:r>
            <a:r>
              <a:rPr sz="2700" b="1" spc="170" dirty="0">
                <a:latin typeface="Times New Roman" panose="02020603050405020304" pitchFamily="18" charset="0"/>
                <a:cs typeface="Times New Roman" panose="02020603050405020304" pitchFamily="18" charset="0"/>
              </a:rPr>
              <a:t>engaging</a:t>
            </a:r>
            <a:r>
              <a:rPr sz="2700" b="1" spc="-165" dirty="0">
                <a:latin typeface="Times New Roman" panose="02020603050405020304" pitchFamily="18" charset="0"/>
                <a:cs typeface="Times New Roman" panose="02020603050405020304" pitchFamily="18" charset="0"/>
              </a:rPr>
              <a:t> </a:t>
            </a:r>
            <a:r>
              <a:rPr sz="2700" b="1" spc="190" dirty="0">
                <a:latin typeface="Times New Roman" panose="02020603050405020304" pitchFamily="18" charset="0"/>
                <a:cs typeface="Times New Roman" panose="02020603050405020304" pitchFamily="18" charset="0"/>
              </a:rPr>
              <a:t>community </a:t>
            </a:r>
            <a:r>
              <a:rPr sz="2700" b="1" spc="145" dirty="0">
                <a:latin typeface="Times New Roman" panose="02020603050405020304" pitchFamily="18" charset="0"/>
                <a:cs typeface="Times New Roman" panose="02020603050405020304" pitchFamily="18" charset="0"/>
              </a:rPr>
              <a:t>partners</a:t>
            </a:r>
            <a:r>
              <a:rPr sz="2700" b="1" spc="-175" dirty="0">
                <a:latin typeface="Times New Roman" panose="02020603050405020304" pitchFamily="18" charset="0"/>
                <a:cs typeface="Times New Roman" panose="02020603050405020304" pitchFamily="18" charset="0"/>
              </a:rPr>
              <a:t> </a:t>
            </a:r>
            <a:r>
              <a:rPr sz="2700" b="1" spc="220" dirty="0">
                <a:latin typeface="Times New Roman" panose="02020603050405020304" pitchFamily="18" charset="0"/>
                <a:cs typeface="Times New Roman" panose="02020603050405020304" pitchFamily="18" charset="0"/>
              </a:rPr>
              <a:t>and</a:t>
            </a:r>
            <a:r>
              <a:rPr sz="2700" b="1" spc="-170" dirty="0">
                <a:latin typeface="Times New Roman" panose="02020603050405020304" pitchFamily="18" charset="0"/>
                <a:cs typeface="Times New Roman" panose="02020603050405020304" pitchFamily="18" charset="0"/>
              </a:rPr>
              <a:t> </a:t>
            </a:r>
            <a:r>
              <a:rPr sz="2700" b="1" spc="100" dirty="0">
                <a:latin typeface="Times New Roman" panose="02020603050405020304" pitchFamily="18" charset="0"/>
                <a:cs typeface="Times New Roman" panose="02020603050405020304" pitchFamily="18" charset="0"/>
              </a:rPr>
              <a:t>service</a:t>
            </a:r>
            <a:r>
              <a:rPr sz="2700" b="1" spc="-170" dirty="0">
                <a:latin typeface="Times New Roman" panose="02020603050405020304" pitchFamily="18" charset="0"/>
                <a:cs typeface="Times New Roman" panose="02020603050405020304" pitchFamily="18" charset="0"/>
              </a:rPr>
              <a:t> </a:t>
            </a:r>
            <a:r>
              <a:rPr sz="2700" b="1" spc="105" dirty="0">
                <a:latin typeface="Times New Roman" panose="02020603050405020304" pitchFamily="18" charset="0"/>
                <a:cs typeface="Times New Roman" panose="02020603050405020304" pitchFamily="18" charset="0"/>
              </a:rPr>
              <a:t>providers</a:t>
            </a:r>
            <a:r>
              <a:rPr sz="2700" b="1" spc="-170" dirty="0">
                <a:latin typeface="Times New Roman" panose="02020603050405020304" pitchFamily="18" charset="0"/>
                <a:cs typeface="Times New Roman" panose="02020603050405020304" pitchFamily="18" charset="0"/>
              </a:rPr>
              <a:t> </a:t>
            </a:r>
            <a:r>
              <a:rPr sz="2700" b="1" spc="160" dirty="0">
                <a:latin typeface="Times New Roman" panose="02020603050405020304" pitchFamily="18" charset="0"/>
                <a:cs typeface="Times New Roman" panose="02020603050405020304" pitchFamily="18" charset="0"/>
              </a:rPr>
              <a:t>as</a:t>
            </a:r>
            <a:r>
              <a:rPr sz="2700" b="1" spc="-175" dirty="0">
                <a:latin typeface="Times New Roman" panose="02020603050405020304" pitchFamily="18" charset="0"/>
                <a:cs typeface="Times New Roman" panose="02020603050405020304" pitchFamily="18" charset="0"/>
              </a:rPr>
              <a:t> </a:t>
            </a:r>
            <a:r>
              <a:rPr sz="2700" b="1" spc="110" dirty="0">
                <a:latin typeface="Times New Roman" panose="02020603050405020304" pitchFamily="18" charset="0"/>
                <a:cs typeface="Times New Roman" panose="02020603050405020304" pitchFamily="18" charset="0"/>
              </a:rPr>
              <a:t>well</a:t>
            </a:r>
            <a:r>
              <a:rPr sz="2700" b="1" spc="-170" dirty="0">
                <a:latin typeface="Times New Roman" panose="02020603050405020304" pitchFamily="18" charset="0"/>
                <a:cs typeface="Times New Roman" panose="02020603050405020304" pitchFamily="18" charset="0"/>
              </a:rPr>
              <a:t> </a:t>
            </a:r>
            <a:r>
              <a:rPr sz="2700" b="1" spc="160" dirty="0">
                <a:latin typeface="Times New Roman" panose="02020603050405020304" pitchFamily="18" charset="0"/>
                <a:cs typeface="Times New Roman" panose="02020603050405020304" pitchFamily="18" charset="0"/>
              </a:rPr>
              <a:t>as</a:t>
            </a:r>
            <a:r>
              <a:rPr sz="2700" b="1" spc="-170" dirty="0">
                <a:latin typeface="Times New Roman" panose="02020603050405020304" pitchFamily="18" charset="0"/>
                <a:cs typeface="Times New Roman" panose="02020603050405020304" pitchFamily="18" charset="0"/>
              </a:rPr>
              <a:t> </a:t>
            </a:r>
            <a:r>
              <a:rPr sz="2700" b="1" spc="135" dirty="0">
                <a:latin typeface="Times New Roman" panose="02020603050405020304" pitchFamily="18" charset="0"/>
                <a:cs typeface="Times New Roman" panose="02020603050405020304" pitchFamily="18" charset="0"/>
              </a:rPr>
              <a:t>the </a:t>
            </a:r>
            <a:r>
              <a:rPr sz="2700" b="1" spc="150" dirty="0">
                <a:latin typeface="Times New Roman" panose="02020603050405020304" pitchFamily="18" charset="0"/>
                <a:cs typeface="Times New Roman" panose="02020603050405020304" pitchFamily="18" charset="0"/>
              </a:rPr>
              <a:t>youth</a:t>
            </a:r>
            <a:r>
              <a:rPr sz="2700" b="1" spc="-170" dirty="0">
                <a:latin typeface="Times New Roman" panose="02020603050405020304" pitchFamily="18" charset="0"/>
                <a:cs typeface="Times New Roman" panose="02020603050405020304" pitchFamily="18" charset="0"/>
              </a:rPr>
              <a:t> </a:t>
            </a:r>
            <a:r>
              <a:rPr sz="2700" b="1" spc="220" dirty="0">
                <a:latin typeface="Times New Roman" panose="02020603050405020304" pitchFamily="18" charset="0"/>
                <a:cs typeface="Times New Roman" panose="02020603050405020304" pitchFamily="18" charset="0"/>
              </a:rPr>
              <a:t>and</a:t>
            </a:r>
            <a:r>
              <a:rPr sz="2700" b="1" spc="-165" dirty="0">
                <a:latin typeface="Times New Roman" panose="02020603050405020304" pitchFamily="18" charset="0"/>
                <a:cs typeface="Times New Roman" panose="02020603050405020304" pitchFamily="18" charset="0"/>
              </a:rPr>
              <a:t> </a:t>
            </a:r>
            <a:r>
              <a:rPr sz="2700" b="1" spc="120" dirty="0">
                <a:latin typeface="Times New Roman" panose="02020603050405020304" pitchFamily="18" charset="0"/>
                <a:cs typeface="Times New Roman" panose="02020603050405020304" pitchFamily="18" charset="0"/>
              </a:rPr>
              <a:t>their</a:t>
            </a:r>
            <a:r>
              <a:rPr sz="2700" b="1" spc="-165" dirty="0">
                <a:latin typeface="Times New Roman" panose="02020603050405020304" pitchFamily="18" charset="0"/>
                <a:cs typeface="Times New Roman" panose="02020603050405020304" pitchFamily="18" charset="0"/>
              </a:rPr>
              <a:t> </a:t>
            </a:r>
            <a:r>
              <a:rPr sz="2700" b="1" spc="150" dirty="0">
                <a:latin typeface="Times New Roman" panose="02020603050405020304" pitchFamily="18" charset="0"/>
                <a:cs typeface="Times New Roman" panose="02020603050405020304" pitchFamily="18" charset="0"/>
              </a:rPr>
              <a:t>parents</a:t>
            </a:r>
            <a:r>
              <a:rPr sz="2700" b="1" spc="-165" dirty="0">
                <a:latin typeface="Times New Roman" panose="02020603050405020304" pitchFamily="18" charset="0"/>
                <a:cs typeface="Times New Roman" panose="02020603050405020304" pitchFamily="18" charset="0"/>
              </a:rPr>
              <a:t> </a:t>
            </a:r>
            <a:r>
              <a:rPr sz="2700" b="1" spc="120" dirty="0">
                <a:latin typeface="Times New Roman" panose="02020603050405020304" pitchFamily="18" charset="0"/>
                <a:cs typeface="Times New Roman" panose="02020603050405020304" pitchFamily="18" charset="0"/>
              </a:rPr>
              <a:t>to</a:t>
            </a:r>
            <a:r>
              <a:rPr sz="2700" b="1" spc="-170" dirty="0">
                <a:latin typeface="Times New Roman" panose="02020603050405020304" pitchFamily="18" charset="0"/>
                <a:cs typeface="Times New Roman" panose="02020603050405020304" pitchFamily="18" charset="0"/>
              </a:rPr>
              <a:t> </a:t>
            </a:r>
            <a:r>
              <a:rPr sz="2700" b="1" spc="140" dirty="0">
                <a:latin typeface="Times New Roman" panose="02020603050405020304" pitchFamily="18" charset="0"/>
                <a:cs typeface="Times New Roman" panose="02020603050405020304" pitchFamily="18" charset="0"/>
              </a:rPr>
              <a:t>strengthen</a:t>
            </a:r>
            <a:r>
              <a:rPr sz="2700" b="1" spc="-165" dirty="0">
                <a:latin typeface="Times New Roman" panose="02020603050405020304" pitchFamily="18" charset="0"/>
                <a:cs typeface="Times New Roman" panose="02020603050405020304" pitchFamily="18" charset="0"/>
              </a:rPr>
              <a:t> </a:t>
            </a:r>
            <a:r>
              <a:rPr sz="2700" b="1" spc="110" dirty="0">
                <a:latin typeface="Times New Roman" panose="02020603050405020304" pitchFamily="18" charset="0"/>
                <a:cs typeface="Times New Roman" panose="02020603050405020304" pitchFamily="18" charset="0"/>
              </a:rPr>
              <a:t>families.</a:t>
            </a:r>
            <a:endParaRPr sz="2700" dirty="0">
              <a:latin typeface="Times New Roman" panose="02020603050405020304" pitchFamily="18" charset="0"/>
              <a:cs typeface="Times New Roman" panose="02020603050405020304" pitchFamily="18" charset="0"/>
            </a:endParaRPr>
          </a:p>
          <a:p>
            <a:pPr marL="1758314">
              <a:lnSpc>
                <a:spcPct val="100000"/>
              </a:lnSpc>
              <a:spcBef>
                <a:spcPts val="2815"/>
              </a:spcBef>
            </a:pPr>
            <a:r>
              <a:rPr sz="7200" b="1" spc="200" dirty="0">
                <a:latin typeface="Arial"/>
                <a:cs typeface="Arial"/>
              </a:rPr>
              <a:t>Right</a:t>
            </a:r>
            <a:r>
              <a:rPr sz="7200" b="1" spc="-470" dirty="0">
                <a:latin typeface="Arial"/>
                <a:cs typeface="Arial"/>
              </a:rPr>
              <a:t> </a:t>
            </a:r>
            <a:r>
              <a:rPr sz="7200" b="1" spc="400" dirty="0">
                <a:latin typeface="Arial"/>
                <a:cs typeface="Arial"/>
              </a:rPr>
              <a:t>Program</a:t>
            </a:r>
            <a:endParaRPr sz="7200" dirty="0">
              <a:latin typeface="Arial"/>
              <a:cs typeface="Arial"/>
            </a:endParaRPr>
          </a:p>
          <a:p>
            <a:pPr marL="1741170">
              <a:lnSpc>
                <a:spcPct val="100000"/>
              </a:lnSpc>
              <a:spcBef>
                <a:spcPts val="5540"/>
              </a:spcBef>
            </a:pPr>
            <a:r>
              <a:rPr sz="7100" b="1" spc="195" dirty="0">
                <a:latin typeface="Arial"/>
                <a:cs typeface="Arial"/>
              </a:rPr>
              <a:t>Right</a:t>
            </a:r>
            <a:r>
              <a:rPr sz="7100" b="1" spc="-455" dirty="0">
                <a:latin typeface="Arial"/>
                <a:cs typeface="Arial"/>
              </a:rPr>
              <a:t> </a:t>
            </a:r>
            <a:r>
              <a:rPr sz="7100" b="1" spc="290" dirty="0">
                <a:latin typeface="Arial"/>
                <a:cs typeface="Arial"/>
              </a:rPr>
              <a:t>Youth</a:t>
            </a:r>
            <a:endParaRPr sz="7100" dirty="0">
              <a:latin typeface="Arial"/>
              <a:cs typeface="Arial"/>
            </a:endParaRPr>
          </a:p>
          <a:p>
            <a:pPr marL="1741170">
              <a:lnSpc>
                <a:spcPct val="100000"/>
              </a:lnSpc>
              <a:spcBef>
                <a:spcPts val="4995"/>
              </a:spcBef>
            </a:pPr>
            <a:r>
              <a:rPr sz="7200" b="1" spc="200" dirty="0">
                <a:latin typeface="Arial"/>
                <a:cs typeface="Arial"/>
              </a:rPr>
              <a:t>Right</a:t>
            </a:r>
            <a:r>
              <a:rPr sz="7200" b="1" spc="-470" dirty="0">
                <a:latin typeface="Arial"/>
                <a:cs typeface="Arial"/>
              </a:rPr>
              <a:t> </a:t>
            </a:r>
            <a:r>
              <a:rPr sz="7200" b="1" spc="365" dirty="0">
                <a:latin typeface="Arial"/>
                <a:cs typeface="Arial"/>
              </a:rPr>
              <a:t>Time</a:t>
            </a:r>
            <a:endParaRPr sz="72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08920"/>
            <a:ext cx="8065134" cy="9776460"/>
            <a:chOff x="0" y="508920"/>
            <a:chExt cx="8065134" cy="9776460"/>
          </a:xfrm>
        </p:grpSpPr>
        <p:pic>
          <p:nvPicPr>
            <p:cNvPr id="3" name="object 3"/>
            <p:cNvPicPr/>
            <p:nvPr/>
          </p:nvPicPr>
          <p:blipFill>
            <a:blip r:embed="rId3" cstate="print"/>
            <a:stretch>
              <a:fillRect/>
            </a:stretch>
          </p:blipFill>
          <p:spPr>
            <a:xfrm>
              <a:off x="0" y="508920"/>
              <a:ext cx="8065027" cy="9776376"/>
            </a:xfrm>
            <a:prstGeom prst="rect">
              <a:avLst/>
            </a:prstGeom>
          </p:spPr>
        </p:pic>
        <p:pic>
          <p:nvPicPr>
            <p:cNvPr id="4" name="object 4"/>
            <p:cNvPicPr/>
            <p:nvPr/>
          </p:nvPicPr>
          <p:blipFill>
            <a:blip r:embed="rId4" cstate="print"/>
            <a:stretch>
              <a:fillRect/>
            </a:stretch>
          </p:blipFill>
          <p:spPr>
            <a:xfrm>
              <a:off x="269375" y="1530657"/>
              <a:ext cx="7017916" cy="7010399"/>
            </a:xfrm>
            <a:prstGeom prst="rect">
              <a:avLst/>
            </a:prstGeom>
          </p:spPr>
        </p:pic>
      </p:grpSp>
      <p:grpSp>
        <p:nvGrpSpPr>
          <p:cNvPr id="5" name="object 5"/>
          <p:cNvGrpSpPr/>
          <p:nvPr/>
        </p:nvGrpSpPr>
        <p:grpSpPr>
          <a:xfrm>
            <a:off x="8483649" y="918397"/>
            <a:ext cx="9804400" cy="937260"/>
            <a:chOff x="8483649" y="918397"/>
            <a:chExt cx="9804400" cy="937260"/>
          </a:xfrm>
        </p:grpSpPr>
        <p:sp>
          <p:nvSpPr>
            <p:cNvPr id="6" name="object 6"/>
            <p:cNvSpPr/>
            <p:nvPr/>
          </p:nvSpPr>
          <p:spPr>
            <a:xfrm>
              <a:off x="8483649" y="918397"/>
              <a:ext cx="9804400" cy="937260"/>
            </a:xfrm>
            <a:custGeom>
              <a:avLst/>
              <a:gdLst/>
              <a:ahLst/>
              <a:cxnLst/>
              <a:rect l="l" t="t" r="r" b="b"/>
              <a:pathLst>
                <a:path w="9804400" h="937260">
                  <a:moveTo>
                    <a:pt x="9804349" y="936667"/>
                  </a:moveTo>
                  <a:lnTo>
                    <a:pt x="468329" y="936667"/>
                  </a:lnTo>
                  <a:lnTo>
                    <a:pt x="420448" y="934249"/>
                  </a:lnTo>
                  <a:lnTo>
                    <a:pt x="373947" y="927152"/>
                  </a:lnTo>
                  <a:lnTo>
                    <a:pt x="329065" y="915611"/>
                  </a:lnTo>
                  <a:lnTo>
                    <a:pt x="286036" y="899863"/>
                  </a:lnTo>
                  <a:lnTo>
                    <a:pt x="245097" y="880141"/>
                  </a:lnTo>
                  <a:lnTo>
                    <a:pt x="206483" y="856683"/>
                  </a:lnTo>
                  <a:lnTo>
                    <a:pt x="170429" y="829722"/>
                  </a:lnTo>
                  <a:lnTo>
                    <a:pt x="137171" y="799495"/>
                  </a:lnTo>
                  <a:lnTo>
                    <a:pt x="106944" y="766237"/>
                  </a:lnTo>
                  <a:lnTo>
                    <a:pt x="79983" y="730183"/>
                  </a:lnTo>
                  <a:lnTo>
                    <a:pt x="56524" y="691569"/>
                  </a:lnTo>
                  <a:lnTo>
                    <a:pt x="36803" y="650630"/>
                  </a:lnTo>
                  <a:lnTo>
                    <a:pt x="21054" y="607601"/>
                  </a:lnTo>
                  <a:lnTo>
                    <a:pt x="9514" y="562719"/>
                  </a:lnTo>
                  <a:lnTo>
                    <a:pt x="2417" y="516218"/>
                  </a:lnTo>
                  <a:lnTo>
                    <a:pt x="0" y="468344"/>
                  </a:lnTo>
                  <a:lnTo>
                    <a:pt x="2417" y="420449"/>
                  </a:lnTo>
                  <a:lnTo>
                    <a:pt x="9514" y="373948"/>
                  </a:lnTo>
                  <a:lnTo>
                    <a:pt x="21054" y="329065"/>
                  </a:lnTo>
                  <a:lnTo>
                    <a:pt x="36803" y="286037"/>
                  </a:lnTo>
                  <a:lnTo>
                    <a:pt x="56524" y="245098"/>
                  </a:lnTo>
                  <a:lnTo>
                    <a:pt x="79983" y="206483"/>
                  </a:lnTo>
                  <a:lnTo>
                    <a:pt x="106944" y="170429"/>
                  </a:lnTo>
                  <a:lnTo>
                    <a:pt x="137171" y="137171"/>
                  </a:lnTo>
                  <a:lnTo>
                    <a:pt x="170429" y="106944"/>
                  </a:lnTo>
                  <a:lnTo>
                    <a:pt x="206483" y="79984"/>
                  </a:lnTo>
                  <a:lnTo>
                    <a:pt x="245097" y="56525"/>
                  </a:lnTo>
                  <a:lnTo>
                    <a:pt x="286036" y="36803"/>
                  </a:lnTo>
                  <a:lnTo>
                    <a:pt x="329065" y="21055"/>
                  </a:lnTo>
                  <a:lnTo>
                    <a:pt x="373947" y="9514"/>
                  </a:lnTo>
                  <a:lnTo>
                    <a:pt x="420448" y="2417"/>
                  </a:lnTo>
                  <a:lnTo>
                    <a:pt x="468333" y="0"/>
                  </a:lnTo>
                  <a:lnTo>
                    <a:pt x="9804349" y="0"/>
                  </a:lnTo>
                  <a:lnTo>
                    <a:pt x="9804349" y="936667"/>
                  </a:lnTo>
                  <a:close/>
                </a:path>
              </a:pathLst>
            </a:custGeom>
            <a:solidFill>
              <a:srgbClr val="1766CC"/>
            </a:solidFill>
          </p:spPr>
          <p:txBody>
            <a:bodyPr wrap="square" lIns="0" tIns="0" rIns="0" bIns="0" rtlCol="0"/>
            <a:lstStyle/>
            <a:p>
              <a:endParaRPr dirty="0"/>
            </a:p>
          </p:txBody>
        </p:sp>
        <p:sp>
          <p:nvSpPr>
            <p:cNvPr id="7" name="object 7"/>
            <p:cNvSpPr/>
            <p:nvPr/>
          </p:nvSpPr>
          <p:spPr>
            <a:xfrm>
              <a:off x="17572208" y="918397"/>
              <a:ext cx="716280" cy="937260"/>
            </a:xfrm>
            <a:custGeom>
              <a:avLst/>
              <a:gdLst/>
              <a:ahLst/>
              <a:cxnLst/>
              <a:rect l="l" t="t" r="r" b="b"/>
              <a:pathLst>
                <a:path w="716280" h="937260">
                  <a:moveTo>
                    <a:pt x="715791" y="936667"/>
                  </a:moveTo>
                  <a:lnTo>
                    <a:pt x="468330" y="936667"/>
                  </a:lnTo>
                  <a:lnTo>
                    <a:pt x="420449" y="934249"/>
                  </a:lnTo>
                  <a:lnTo>
                    <a:pt x="373947" y="927152"/>
                  </a:lnTo>
                  <a:lnTo>
                    <a:pt x="329065" y="915611"/>
                  </a:lnTo>
                  <a:lnTo>
                    <a:pt x="286036" y="899863"/>
                  </a:lnTo>
                  <a:lnTo>
                    <a:pt x="245097" y="880141"/>
                  </a:lnTo>
                  <a:lnTo>
                    <a:pt x="206483" y="856683"/>
                  </a:lnTo>
                  <a:lnTo>
                    <a:pt x="170429" y="829722"/>
                  </a:lnTo>
                  <a:lnTo>
                    <a:pt x="137171" y="799495"/>
                  </a:lnTo>
                  <a:lnTo>
                    <a:pt x="106944" y="766237"/>
                  </a:lnTo>
                  <a:lnTo>
                    <a:pt x="79983" y="730183"/>
                  </a:lnTo>
                  <a:lnTo>
                    <a:pt x="56525" y="691569"/>
                  </a:lnTo>
                  <a:lnTo>
                    <a:pt x="36803" y="650630"/>
                  </a:lnTo>
                  <a:lnTo>
                    <a:pt x="21055" y="607601"/>
                  </a:lnTo>
                  <a:lnTo>
                    <a:pt x="9514" y="562719"/>
                  </a:lnTo>
                  <a:lnTo>
                    <a:pt x="2417" y="516218"/>
                  </a:lnTo>
                  <a:lnTo>
                    <a:pt x="0" y="468336"/>
                  </a:lnTo>
                  <a:lnTo>
                    <a:pt x="2417" y="420449"/>
                  </a:lnTo>
                  <a:lnTo>
                    <a:pt x="9514" y="373948"/>
                  </a:lnTo>
                  <a:lnTo>
                    <a:pt x="21055" y="329065"/>
                  </a:lnTo>
                  <a:lnTo>
                    <a:pt x="36803" y="286037"/>
                  </a:lnTo>
                  <a:lnTo>
                    <a:pt x="56525" y="245098"/>
                  </a:lnTo>
                  <a:lnTo>
                    <a:pt x="79983" y="206483"/>
                  </a:lnTo>
                  <a:lnTo>
                    <a:pt x="106944" y="170429"/>
                  </a:lnTo>
                  <a:lnTo>
                    <a:pt x="137171" y="137171"/>
                  </a:lnTo>
                  <a:lnTo>
                    <a:pt x="170429" y="106944"/>
                  </a:lnTo>
                  <a:lnTo>
                    <a:pt x="206483" y="79984"/>
                  </a:lnTo>
                  <a:lnTo>
                    <a:pt x="245097" y="56525"/>
                  </a:lnTo>
                  <a:lnTo>
                    <a:pt x="286036" y="36803"/>
                  </a:lnTo>
                  <a:lnTo>
                    <a:pt x="329065" y="21055"/>
                  </a:lnTo>
                  <a:lnTo>
                    <a:pt x="373947" y="9514"/>
                  </a:lnTo>
                  <a:lnTo>
                    <a:pt x="420449" y="2417"/>
                  </a:lnTo>
                  <a:lnTo>
                    <a:pt x="468333" y="0"/>
                  </a:lnTo>
                  <a:lnTo>
                    <a:pt x="715791" y="0"/>
                  </a:lnTo>
                  <a:lnTo>
                    <a:pt x="715791" y="936667"/>
                  </a:lnTo>
                  <a:close/>
                </a:path>
              </a:pathLst>
            </a:custGeom>
            <a:solidFill>
              <a:srgbClr val="25B9E1"/>
            </a:solidFill>
          </p:spPr>
          <p:txBody>
            <a:bodyPr wrap="square" lIns="0" tIns="0" rIns="0" bIns="0" rtlCol="0"/>
            <a:lstStyle/>
            <a:p>
              <a:endParaRPr/>
            </a:p>
          </p:txBody>
        </p:sp>
      </p:grpSp>
      <p:sp>
        <p:nvSpPr>
          <p:cNvPr id="8" name="object 8"/>
          <p:cNvSpPr txBox="1"/>
          <p:nvPr/>
        </p:nvSpPr>
        <p:spPr>
          <a:xfrm>
            <a:off x="8798124" y="2022547"/>
            <a:ext cx="8426450" cy="1824858"/>
          </a:xfrm>
          <a:prstGeom prst="rect">
            <a:avLst/>
          </a:prstGeom>
        </p:spPr>
        <p:txBody>
          <a:bodyPr vert="horz" wrap="square" lIns="0" tIns="29209" rIns="0" bIns="0" rtlCol="0">
            <a:spAutoFit/>
          </a:bodyPr>
          <a:lstStyle/>
          <a:p>
            <a:pPr marL="12065" marR="5080" indent="-635">
              <a:lnSpc>
                <a:spcPts val="3450"/>
              </a:lnSpc>
              <a:spcBef>
                <a:spcPts val="229"/>
              </a:spcBef>
            </a:pPr>
            <a:r>
              <a:rPr sz="3300" dirty="0">
                <a:latin typeface="Times New Roman" panose="02020603050405020304" pitchFamily="18" charset="0"/>
                <a:cs typeface="Times New Roman" panose="02020603050405020304" pitchFamily="18" charset="0"/>
              </a:rPr>
              <a:t>Provide</a:t>
            </a:r>
            <a:r>
              <a:rPr sz="3300" spc="-55" dirty="0">
                <a:latin typeface="Times New Roman" panose="02020603050405020304" pitchFamily="18" charset="0"/>
                <a:cs typeface="Times New Roman" panose="02020603050405020304" pitchFamily="18" charset="0"/>
              </a:rPr>
              <a:t> </a:t>
            </a:r>
            <a:r>
              <a:rPr sz="3300" spc="350" dirty="0">
                <a:latin typeface="Times New Roman" panose="02020603050405020304" pitchFamily="18" charset="0"/>
                <a:cs typeface="Times New Roman" panose="02020603050405020304" pitchFamily="18" charset="0"/>
              </a:rPr>
              <a:t>a</a:t>
            </a:r>
            <a:r>
              <a:rPr sz="3300" spc="-50" dirty="0">
                <a:latin typeface="Times New Roman" panose="02020603050405020304" pitchFamily="18" charset="0"/>
                <a:cs typeface="Times New Roman" panose="02020603050405020304" pitchFamily="18" charset="0"/>
              </a:rPr>
              <a:t> </a:t>
            </a:r>
            <a:r>
              <a:rPr sz="3300" dirty="0">
                <a:latin typeface="Times New Roman" panose="02020603050405020304" pitchFamily="18" charset="0"/>
                <a:cs typeface="Times New Roman" panose="02020603050405020304" pitchFamily="18" charset="0"/>
              </a:rPr>
              <a:t>highly</a:t>
            </a:r>
            <a:r>
              <a:rPr sz="3300" spc="-50" dirty="0">
                <a:latin typeface="Times New Roman" panose="02020603050405020304" pitchFamily="18" charset="0"/>
                <a:cs typeface="Times New Roman" panose="02020603050405020304" pitchFamily="18" charset="0"/>
              </a:rPr>
              <a:t> </a:t>
            </a:r>
            <a:r>
              <a:rPr sz="3300" dirty="0">
                <a:latin typeface="Times New Roman" panose="02020603050405020304" pitchFamily="18" charset="0"/>
                <a:cs typeface="Times New Roman" panose="02020603050405020304" pitchFamily="18" charset="0"/>
              </a:rPr>
              <a:t>structured,</a:t>
            </a:r>
            <a:r>
              <a:rPr sz="3300" spc="-50" dirty="0">
                <a:latin typeface="Times New Roman" panose="02020603050405020304" pitchFamily="18" charset="0"/>
                <a:cs typeface="Times New Roman" panose="02020603050405020304" pitchFamily="18" charset="0"/>
              </a:rPr>
              <a:t> </a:t>
            </a:r>
            <a:r>
              <a:rPr sz="3300" spc="80" dirty="0">
                <a:latin typeface="Times New Roman" panose="02020603050405020304" pitchFamily="18" charset="0"/>
                <a:cs typeface="Times New Roman" panose="02020603050405020304" pitchFamily="18" charset="0"/>
              </a:rPr>
              <a:t>coordinated</a:t>
            </a:r>
            <a:r>
              <a:rPr lang="en-US" sz="3300" spc="80" dirty="0">
                <a:latin typeface="Times New Roman" panose="02020603050405020304" pitchFamily="18" charset="0"/>
                <a:cs typeface="Times New Roman" panose="02020603050405020304" pitchFamily="18" charset="0"/>
              </a:rPr>
              <a:t>,</a:t>
            </a:r>
            <a:r>
              <a:rPr sz="3300" spc="-50" dirty="0">
                <a:latin typeface="Times New Roman" panose="02020603050405020304" pitchFamily="18" charset="0"/>
                <a:cs typeface="Times New Roman" panose="02020603050405020304" pitchFamily="18" charset="0"/>
              </a:rPr>
              <a:t> </a:t>
            </a:r>
            <a:r>
              <a:rPr sz="3300" spc="145" dirty="0">
                <a:latin typeface="Times New Roman" panose="02020603050405020304" pitchFamily="18" charset="0"/>
                <a:cs typeface="Times New Roman" panose="02020603050405020304" pitchFamily="18" charset="0"/>
              </a:rPr>
              <a:t>and </a:t>
            </a:r>
            <a:r>
              <a:rPr sz="3300" dirty="0">
                <a:latin typeface="Times New Roman" panose="02020603050405020304" pitchFamily="18" charset="0"/>
                <a:cs typeface="Times New Roman" panose="02020603050405020304" pitchFamily="18" charset="0"/>
              </a:rPr>
              <a:t>holistic</a:t>
            </a:r>
            <a:r>
              <a:rPr sz="3300" spc="-140" dirty="0">
                <a:latin typeface="Times New Roman" panose="02020603050405020304" pitchFamily="18" charset="0"/>
                <a:cs typeface="Times New Roman" panose="02020603050405020304" pitchFamily="18" charset="0"/>
              </a:rPr>
              <a:t> </a:t>
            </a:r>
            <a:r>
              <a:rPr sz="3300" spc="130" dirty="0">
                <a:latin typeface="Times New Roman" panose="02020603050405020304" pitchFamily="18" charset="0"/>
                <a:cs typeface="Times New Roman" panose="02020603050405020304" pitchFamily="18" charset="0"/>
              </a:rPr>
              <a:t>team-</a:t>
            </a:r>
            <a:r>
              <a:rPr sz="3300" spc="155" dirty="0">
                <a:latin typeface="Times New Roman" panose="02020603050405020304" pitchFamily="18" charset="0"/>
                <a:cs typeface="Times New Roman" panose="02020603050405020304" pitchFamily="18" charset="0"/>
              </a:rPr>
              <a:t>based</a:t>
            </a:r>
            <a:r>
              <a:rPr sz="3300" spc="-140" dirty="0">
                <a:latin typeface="Times New Roman" panose="02020603050405020304" pitchFamily="18" charset="0"/>
                <a:cs typeface="Times New Roman" panose="02020603050405020304" pitchFamily="18" charset="0"/>
              </a:rPr>
              <a:t> </a:t>
            </a:r>
            <a:r>
              <a:rPr sz="3300" spc="150" dirty="0">
                <a:latin typeface="Times New Roman" panose="02020603050405020304" pitchFamily="18" charset="0"/>
                <a:cs typeface="Times New Roman" panose="02020603050405020304" pitchFamily="18" charset="0"/>
              </a:rPr>
              <a:t>approach</a:t>
            </a:r>
            <a:r>
              <a:rPr sz="3300" spc="-140" dirty="0">
                <a:latin typeface="Times New Roman" panose="02020603050405020304" pitchFamily="18" charset="0"/>
                <a:cs typeface="Times New Roman" panose="02020603050405020304" pitchFamily="18" charset="0"/>
              </a:rPr>
              <a:t> </a:t>
            </a:r>
            <a:r>
              <a:rPr sz="3300" spc="-25" dirty="0">
                <a:latin typeface="Times New Roman" panose="02020603050405020304" pitchFamily="18" charset="0"/>
                <a:cs typeface="Times New Roman" panose="02020603050405020304" pitchFamily="18" charset="0"/>
              </a:rPr>
              <a:t>for </a:t>
            </a:r>
            <a:r>
              <a:rPr sz="3300" spc="50" dirty="0">
                <a:latin typeface="Times New Roman" panose="02020603050405020304" pitchFamily="18" charset="0"/>
                <a:cs typeface="Times New Roman" panose="02020603050405020304" pitchFamily="18" charset="0"/>
              </a:rPr>
              <a:t>Accountability</a:t>
            </a:r>
            <a:r>
              <a:rPr sz="3300" spc="-55" dirty="0">
                <a:latin typeface="Times New Roman" panose="02020603050405020304" pitchFamily="18" charset="0"/>
                <a:cs typeface="Times New Roman" panose="02020603050405020304" pitchFamily="18" charset="0"/>
              </a:rPr>
              <a:t> </a:t>
            </a:r>
            <a:r>
              <a:rPr sz="3300" dirty="0">
                <a:latin typeface="Times New Roman" panose="02020603050405020304" pitchFamily="18" charset="0"/>
                <a:cs typeface="Times New Roman" panose="02020603050405020304" pitchFamily="18" charset="0"/>
              </a:rPr>
              <a:t>Court</a:t>
            </a:r>
            <a:r>
              <a:rPr sz="3300" spc="-55" dirty="0">
                <a:latin typeface="Times New Roman" panose="02020603050405020304" pitchFamily="18" charset="0"/>
                <a:cs typeface="Times New Roman" panose="02020603050405020304" pitchFamily="18" charset="0"/>
              </a:rPr>
              <a:t> </a:t>
            </a:r>
            <a:r>
              <a:rPr sz="3300" spc="65" dirty="0">
                <a:latin typeface="Times New Roman" panose="02020603050405020304" pitchFamily="18" charset="0"/>
                <a:cs typeface="Times New Roman" panose="02020603050405020304" pitchFamily="18" charset="0"/>
              </a:rPr>
              <a:t>participants</a:t>
            </a:r>
            <a:r>
              <a:rPr sz="3300" spc="-55" dirty="0">
                <a:latin typeface="Times New Roman" panose="02020603050405020304" pitchFamily="18" charset="0"/>
                <a:cs typeface="Times New Roman" panose="02020603050405020304" pitchFamily="18" charset="0"/>
              </a:rPr>
              <a:t> </a:t>
            </a:r>
            <a:r>
              <a:rPr sz="3300" spc="-10" dirty="0">
                <a:latin typeface="Times New Roman" panose="02020603050405020304" pitchFamily="18" charset="0"/>
                <a:cs typeface="Times New Roman" panose="02020603050405020304" pitchFamily="18" charset="0"/>
              </a:rPr>
              <a:t>while </a:t>
            </a:r>
            <a:r>
              <a:rPr sz="3300" spc="50" dirty="0">
                <a:latin typeface="Times New Roman" panose="02020603050405020304" pitchFamily="18" charset="0"/>
                <a:cs typeface="Times New Roman" panose="02020603050405020304" pitchFamily="18" charset="0"/>
              </a:rPr>
              <a:t>simultaneously</a:t>
            </a:r>
            <a:r>
              <a:rPr sz="3300" spc="-85" dirty="0">
                <a:latin typeface="Times New Roman" panose="02020603050405020304" pitchFamily="18" charset="0"/>
                <a:cs typeface="Times New Roman" panose="02020603050405020304" pitchFamily="18" charset="0"/>
              </a:rPr>
              <a:t> </a:t>
            </a:r>
            <a:r>
              <a:rPr sz="3300" dirty="0">
                <a:latin typeface="Times New Roman" panose="02020603050405020304" pitchFamily="18" charset="0"/>
                <a:cs typeface="Times New Roman" panose="02020603050405020304" pitchFamily="18" charset="0"/>
              </a:rPr>
              <a:t>holding</a:t>
            </a:r>
            <a:r>
              <a:rPr sz="3300" spc="-85" dirty="0">
                <a:latin typeface="Times New Roman" panose="02020603050405020304" pitchFamily="18" charset="0"/>
                <a:cs typeface="Times New Roman" panose="02020603050405020304" pitchFamily="18" charset="0"/>
              </a:rPr>
              <a:t> </a:t>
            </a:r>
            <a:r>
              <a:rPr sz="3300" spc="110" dirty="0">
                <a:latin typeface="Times New Roman" panose="02020603050405020304" pitchFamily="18" charset="0"/>
                <a:cs typeface="Times New Roman" panose="02020603050405020304" pitchFamily="18" charset="0"/>
              </a:rPr>
              <a:t>them</a:t>
            </a:r>
            <a:r>
              <a:rPr sz="3300" spc="-85" dirty="0">
                <a:latin typeface="Times New Roman" panose="02020603050405020304" pitchFamily="18" charset="0"/>
                <a:cs typeface="Times New Roman" panose="02020603050405020304" pitchFamily="18" charset="0"/>
              </a:rPr>
              <a:t> </a:t>
            </a:r>
            <a:r>
              <a:rPr sz="3300" spc="135" dirty="0">
                <a:latin typeface="Times New Roman" panose="02020603050405020304" pitchFamily="18" charset="0"/>
                <a:cs typeface="Times New Roman" panose="02020603050405020304" pitchFamily="18" charset="0"/>
              </a:rPr>
              <a:t>accountable</a:t>
            </a:r>
            <a:r>
              <a:rPr sz="3300" spc="-85" dirty="0">
                <a:latin typeface="Times New Roman" panose="02020603050405020304" pitchFamily="18" charset="0"/>
                <a:cs typeface="Times New Roman" panose="02020603050405020304" pitchFamily="18" charset="0"/>
              </a:rPr>
              <a:t> </a:t>
            </a:r>
            <a:r>
              <a:rPr sz="3300" spc="-25" dirty="0">
                <a:latin typeface="Times New Roman" panose="02020603050405020304" pitchFamily="18" charset="0"/>
                <a:cs typeface="Times New Roman" panose="02020603050405020304" pitchFamily="18" charset="0"/>
              </a:rPr>
              <a:t>for </a:t>
            </a:r>
            <a:r>
              <a:rPr sz="3300" dirty="0">
                <a:latin typeface="Times New Roman" panose="02020603050405020304" pitchFamily="18" charset="0"/>
                <a:cs typeface="Times New Roman" panose="02020603050405020304" pitchFamily="18" charset="0"/>
              </a:rPr>
              <a:t>their</a:t>
            </a:r>
            <a:r>
              <a:rPr sz="3300" spc="-200" dirty="0">
                <a:latin typeface="Times New Roman" panose="02020603050405020304" pitchFamily="18" charset="0"/>
                <a:cs typeface="Times New Roman" panose="02020603050405020304" pitchFamily="18" charset="0"/>
              </a:rPr>
              <a:t> </a:t>
            </a:r>
            <a:r>
              <a:rPr sz="3300" spc="-10" dirty="0">
                <a:latin typeface="Times New Roman" panose="02020603050405020304" pitchFamily="18" charset="0"/>
                <a:cs typeface="Times New Roman" panose="02020603050405020304" pitchFamily="18" charset="0"/>
              </a:rPr>
              <a:t>behavior.</a:t>
            </a:r>
            <a:endParaRPr sz="3300" dirty="0">
              <a:latin typeface="Times New Roman" panose="02020603050405020304" pitchFamily="18" charset="0"/>
              <a:cs typeface="Times New Roman" panose="02020603050405020304" pitchFamily="18" charset="0"/>
            </a:endParaRPr>
          </a:p>
        </p:txBody>
      </p:sp>
      <p:pic>
        <p:nvPicPr>
          <p:cNvPr id="9" name="object 9"/>
          <p:cNvPicPr/>
          <p:nvPr/>
        </p:nvPicPr>
        <p:blipFill>
          <a:blip r:embed="rId5" cstate="print"/>
          <a:stretch>
            <a:fillRect/>
          </a:stretch>
        </p:blipFill>
        <p:spPr>
          <a:xfrm>
            <a:off x="8368903" y="4076700"/>
            <a:ext cx="8891407" cy="5715685"/>
          </a:xfrm>
          <a:prstGeom prst="rect">
            <a:avLst/>
          </a:prstGeom>
        </p:spPr>
      </p:pic>
      <p:sp>
        <p:nvSpPr>
          <p:cNvPr id="10" name="object 10"/>
          <p:cNvSpPr txBox="1">
            <a:spLocks noGrp="1"/>
          </p:cNvSpPr>
          <p:nvPr>
            <p:ph type="title"/>
          </p:nvPr>
        </p:nvSpPr>
        <p:spPr>
          <a:xfrm>
            <a:off x="8740973" y="772840"/>
            <a:ext cx="8788952" cy="1013098"/>
          </a:xfrm>
          <a:prstGeom prst="rect">
            <a:avLst/>
          </a:prstGeom>
        </p:spPr>
        <p:txBody>
          <a:bodyPr vert="horz" wrap="square" lIns="0" tIns="12700" rIns="0" bIns="0" rtlCol="0">
            <a:spAutoFit/>
          </a:bodyPr>
          <a:lstStyle/>
          <a:p>
            <a:pPr marL="12700">
              <a:lnSpc>
                <a:spcPct val="100000"/>
              </a:lnSpc>
              <a:spcBef>
                <a:spcPts val="100"/>
              </a:spcBef>
            </a:pPr>
            <a:r>
              <a:rPr sz="6500" spc="240" dirty="0">
                <a:latin typeface="Times New Roman" panose="02020603050405020304" pitchFamily="18" charset="0"/>
                <a:cs typeface="Times New Roman" panose="02020603050405020304" pitchFamily="18" charset="0"/>
              </a:rPr>
              <a:t>Accountability</a:t>
            </a:r>
            <a:r>
              <a:rPr sz="6500" spc="-350" dirty="0">
                <a:latin typeface="Times New Roman" panose="02020603050405020304" pitchFamily="18" charset="0"/>
                <a:cs typeface="Times New Roman" panose="02020603050405020304" pitchFamily="18" charset="0"/>
              </a:rPr>
              <a:t> </a:t>
            </a:r>
            <a:r>
              <a:rPr sz="6500" spc="220" dirty="0">
                <a:latin typeface="Times New Roman" panose="02020603050405020304" pitchFamily="18" charset="0"/>
                <a:cs typeface="Times New Roman" panose="02020603050405020304" pitchFamily="18" charset="0"/>
              </a:rPr>
              <a:t>Court</a:t>
            </a:r>
            <a:r>
              <a:rPr lang="en-US" sz="6500" spc="220" dirty="0">
                <a:latin typeface="Times New Roman" panose="02020603050405020304" pitchFamily="18" charset="0"/>
                <a:cs typeface="Times New Roman" panose="02020603050405020304" pitchFamily="18" charset="0"/>
              </a:rPr>
              <a:t>s</a:t>
            </a:r>
            <a:endParaRPr sz="6500" spc="220" dirty="0">
              <a:latin typeface="Times New Roman" panose="02020603050405020304" pitchFamily="18" charset="0"/>
              <a:cs typeface="Times New Roman" panose="02020603050405020304" pitchFamily="18" charset="0"/>
            </a:endParaRPr>
          </a:p>
        </p:txBody>
      </p:sp>
      <p:sp>
        <p:nvSpPr>
          <p:cNvPr id="11" name="object 11"/>
          <p:cNvSpPr txBox="1"/>
          <p:nvPr/>
        </p:nvSpPr>
        <p:spPr>
          <a:xfrm>
            <a:off x="9144000" y="6115555"/>
            <a:ext cx="1513989" cy="351378"/>
          </a:xfrm>
          <a:prstGeom prst="rect">
            <a:avLst/>
          </a:prstGeom>
        </p:spPr>
        <p:txBody>
          <a:bodyPr vert="horz" wrap="square" lIns="0" tIns="12700" rIns="0" bIns="0" rtlCol="0">
            <a:spAutoFit/>
          </a:bodyPr>
          <a:lstStyle/>
          <a:p>
            <a:pPr marL="12700">
              <a:lnSpc>
                <a:spcPct val="100000"/>
              </a:lnSpc>
              <a:spcBef>
                <a:spcPts val="100"/>
              </a:spcBef>
            </a:pPr>
            <a:r>
              <a:rPr sz="2200" b="1" spc="135" dirty="0">
                <a:solidFill>
                  <a:srgbClr val="FFFFFF"/>
                </a:solidFill>
                <a:latin typeface="Trebuchet MS"/>
                <a:cs typeface="Trebuchet MS"/>
              </a:rPr>
              <a:t>ASCEND</a:t>
            </a:r>
            <a:endParaRPr sz="2200" dirty="0">
              <a:latin typeface="Trebuchet MS"/>
              <a:cs typeface="Trebuchet MS"/>
            </a:endParaRPr>
          </a:p>
        </p:txBody>
      </p:sp>
      <p:sp>
        <p:nvSpPr>
          <p:cNvPr id="12" name="object 12"/>
          <p:cNvSpPr txBox="1"/>
          <p:nvPr/>
        </p:nvSpPr>
        <p:spPr>
          <a:xfrm>
            <a:off x="12141052" y="6089726"/>
            <a:ext cx="1513989" cy="351378"/>
          </a:xfrm>
          <a:prstGeom prst="rect">
            <a:avLst/>
          </a:prstGeom>
        </p:spPr>
        <p:txBody>
          <a:bodyPr vert="horz" wrap="square" lIns="0" tIns="12700" rIns="0" bIns="0" rtlCol="0">
            <a:spAutoFit/>
          </a:bodyPr>
          <a:lstStyle/>
          <a:p>
            <a:pPr marL="12700">
              <a:lnSpc>
                <a:spcPct val="100000"/>
              </a:lnSpc>
              <a:spcBef>
                <a:spcPts val="100"/>
              </a:spcBef>
            </a:pPr>
            <a:r>
              <a:rPr sz="2200" b="1" spc="114" dirty="0">
                <a:solidFill>
                  <a:srgbClr val="252931"/>
                </a:solidFill>
                <a:latin typeface="Trebuchet MS"/>
                <a:cs typeface="Trebuchet MS"/>
              </a:rPr>
              <a:t>CHOICES</a:t>
            </a:r>
            <a:endParaRPr sz="2200" dirty="0">
              <a:latin typeface="Trebuchet MS"/>
              <a:cs typeface="Trebuchet MS"/>
            </a:endParaRPr>
          </a:p>
        </p:txBody>
      </p:sp>
      <p:sp>
        <p:nvSpPr>
          <p:cNvPr id="13" name="object 13"/>
          <p:cNvSpPr txBox="1"/>
          <p:nvPr/>
        </p:nvSpPr>
        <p:spPr>
          <a:xfrm>
            <a:off x="15343589" y="6115555"/>
            <a:ext cx="950634" cy="351378"/>
          </a:xfrm>
          <a:prstGeom prst="rect">
            <a:avLst/>
          </a:prstGeom>
        </p:spPr>
        <p:txBody>
          <a:bodyPr vert="horz" wrap="square" lIns="0" tIns="12700" rIns="0" bIns="0" rtlCol="0">
            <a:spAutoFit/>
          </a:bodyPr>
          <a:lstStyle/>
          <a:p>
            <a:pPr marL="12700">
              <a:lnSpc>
                <a:spcPct val="100000"/>
              </a:lnSpc>
              <a:spcBef>
                <a:spcPts val="100"/>
              </a:spcBef>
            </a:pPr>
            <a:r>
              <a:rPr sz="2200" b="1" spc="35" dirty="0">
                <a:solidFill>
                  <a:srgbClr val="FFFFFF"/>
                </a:solidFill>
                <a:latin typeface="Trebuchet MS"/>
                <a:cs typeface="Trebuchet MS"/>
              </a:rPr>
              <a:t>HOPE</a:t>
            </a:r>
            <a:endParaRPr sz="2200" dirty="0">
              <a:latin typeface="Trebuchet MS"/>
              <a:cs typeface="Trebuchet MS"/>
            </a:endParaRPr>
          </a:p>
        </p:txBody>
      </p:sp>
      <p:sp>
        <p:nvSpPr>
          <p:cNvPr id="14" name="object 14"/>
          <p:cNvSpPr txBox="1"/>
          <p:nvPr/>
        </p:nvSpPr>
        <p:spPr>
          <a:xfrm>
            <a:off x="8766572" y="6738634"/>
            <a:ext cx="2120265" cy="1747520"/>
          </a:xfrm>
          <a:prstGeom prst="rect">
            <a:avLst/>
          </a:prstGeom>
        </p:spPr>
        <p:txBody>
          <a:bodyPr vert="horz" wrap="square" lIns="0" tIns="30480" rIns="0" bIns="0" rtlCol="0">
            <a:spAutoFit/>
          </a:bodyPr>
          <a:lstStyle/>
          <a:p>
            <a:pPr marL="12700" marR="5080" algn="ctr">
              <a:lnSpc>
                <a:spcPts val="2700"/>
              </a:lnSpc>
              <a:spcBef>
                <a:spcPts val="240"/>
              </a:spcBef>
            </a:pPr>
            <a:r>
              <a:rPr sz="2300" spc="-10" dirty="0">
                <a:solidFill>
                  <a:srgbClr val="FFFFFF"/>
                </a:solidFill>
                <a:latin typeface="Lucida Sans Unicode"/>
                <a:cs typeface="Lucida Sans Unicode"/>
              </a:rPr>
              <a:t>Alternative Solutions </a:t>
            </a:r>
            <a:r>
              <a:rPr sz="2300" spc="50" dirty="0">
                <a:solidFill>
                  <a:srgbClr val="FFFFFF"/>
                </a:solidFill>
                <a:latin typeface="Lucida Sans Unicode"/>
                <a:cs typeface="Lucida Sans Unicode"/>
              </a:rPr>
              <a:t>Creating </a:t>
            </a:r>
            <a:r>
              <a:rPr sz="2300" dirty="0">
                <a:solidFill>
                  <a:srgbClr val="FFFFFF"/>
                </a:solidFill>
                <a:latin typeface="Lucida Sans Unicode"/>
                <a:cs typeface="Lucida Sans Unicode"/>
              </a:rPr>
              <a:t>Excellence</a:t>
            </a:r>
            <a:r>
              <a:rPr sz="2300" spc="145" dirty="0">
                <a:solidFill>
                  <a:srgbClr val="FFFFFF"/>
                </a:solidFill>
                <a:latin typeface="Lucida Sans Unicode"/>
                <a:cs typeface="Lucida Sans Unicode"/>
              </a:rPr>
              <a:t> </a:t>
            </a:r>
            <a:r>
              <a:rPr sz="2300" spc="-25" dirty="0">
                <a:solidFill>
                  <a:srgbClr val="FFFFFF"/>
                </a:solidFill>
                <a:latin typeface="Lucida Sans Unicode"/>
                <a:cs typeface="Lucida Sans Unicode"/>
              </a:rPr>
              <a:t>Not </a:t>
            </a:r>
            <a:r>
              <a:rPr sz="2300" spc="-10" dirty="0">
                <a:solidFill>
                  <a:srgbClr val="FFFFFF"/>
                </a:solidFill>
                <a:latin typeface="Lucida Sans Unicode"/>
                <a:cs typeface="Lucida Sans Unicode"/>
              </a:rPr>
              <a:t>Detention</a:t>
            </a:r>
            <a:endParaRPr sz="2300">
              <a:latin typeface="Lucida Sans Unicode"/>
              <a:cs typeface="Lucida Sans Unicode"/>
            </a:endParaRPr>
          </a:p>
        </p:txBody>
      </p:sp>
      <p:sp>
        <p:nvSpPr>
          <p:cNvPr id="15" name="object 15"/>
          <p:cNvSpPr txBox="1"/>
          <p:nvPr/>
        </p:nvSpPr>
        <p:spPr>
          <a:xfrm>
            <a:off x="11624544" y="6603296"/>
            <a:ext cx="2345055" cy="2090420"/>
          </a:xfrm>
          <a:prstGeom prst="rect">
            <a:avLst/>
          </a:prstGeom>
        </p:spPr>
        <p:txBody>
          <a:bodyPr vert="horz" wrap="square" lIns="0" tIns="30480" rIns="0" bIns="0" rtlCol="0">
            <a:spAutoFit/>
          </a:bodyPr>
          <a:lstStyle/>
          <a:p>
            <a:pPr marL="12700" marR="5080" algn="ctr">
              <a:lnSpc>
                <a:spcPts val="2700"/>
              </a:lnSpc>
              <a:spcBef>
                <a:spcPts val="240"/>
              </a:spcBef>
            </a:pPr>
            <a:r>
              <a:rPr sz="2300" spc="35" dirty="0">
                <a:solidFill>
                  <a:srgbClr val="252931"/>
                </a:solidFill>
                <a:latin typeface="Lucida Sans Unicode"/>
                <a:cs typeface="Lucida Sans Unicode"/>
              </a:rPr>
              <a:t>Choosing </a:t>
            </a:r>
            <a:r>
              <a:rPr sz="2300" dirty="0">
                <a:solidFill>
                  <a:srgbClr val="252931"/>
                </a:solidFill>
                <a:latin typeface="Lucida Sans Unicode"/>
                <a:cs typeface="Lucida Sans Unicode"/>
              </a:rPr>
              <a:t>Healthy</a:t>
            </a:r>
            <a:r>
              <a:rPr sz="2300" spc="175" dirty="0">
                <a:solidFill>
                  <a:srgbClr val="252931"/>
                </a:solidFill>
                <a:latin typeface="Lucida Sans Unicode"/>
                <a:cs typeface="Lucida Sans Unicode"/>
              </a:rPr>
              <a:t> </a:t>
            </a:r>
            <a:r>
              <a:rPr sz="2300" spc="-10" dirty="0">
                <a:solidFill>
                  <a:srgbClr val="252931"/>
                </a:solidFill>
                <a:latin typeface="Lucida Sans Unicode"/>
                <a:cs typeface="Lucida Sans Unicode"/>
              </a:rPr>
              <a:t>Options </a:t>
            </a:r>
            <a:r>
              <a:rPr sz="2300" spc="60" dirty="0">
                <a:solidFill>
                  <a:srgbClr val="252931"/>
                </a:solidFill>
                <a:latin typeface="Lucida Sans Unicode"/>
                <a:cs typeface="Lucida Sans Unicode"/>
              </a:rPr>
              <a:t>Increases </a:t>
            </a:r>
            <a:r>
              <a:rPr sz="2300" spc="-10" dirty="0">
                <a:solidFill>
                  <a:srgbClr val="252931"/>
                </a:solidFill>
                <a:latin typeface="Lucida Sans Unicode"/>
                <a:cs typeface="Lucida Sans Unicode"/>
              </a:rPr>
              <a:t>Confidence, </a:t>
            </a:r>
            <a:r>
              <a:rPr sz="2300" dirty="0">
                <a:solidFill>
                  <a:srgbClr val="252931"/>
                </a:solidFill>
                <a:latin typeface="Lucida Sans Unicode"/>
                <a:cs typeface="Lucida Sans Unicode"/>
              </a:rPr>
              <a:t>Excellence,</a:t>
            </a:r>
            <a:r>
              <a:rPr sz="2300" spc="-140" dirty="0">
                <a:solidFill>
                  <a:srgbClr val="252931"/>
                </a:solidFill>
                <a:latin typeface="Lucida Sans Unicode"/>
                <a:cs typeface="Lucida Sans Unicode"/>
              </a:rPr>
              <a:t> </a:t>
            </a:r>
            <a:r>
              <a:rPr sz="2300" spc="110" dirty="0">
                <a:solidFill>
                  <a:srgbClr val="252931"/>
                </a:solidFill>
                <a:latin typeface="Lucida Sans Unicode"/>
                <a:cs typeface="Lucida Sans Unicode"/>
              </a:rPr>
              <a:t>and </a:t>
            </a:r>
            <a:r>
              <a:rPr sz="2300" spc="90" dirty="0">
                <a:solidFill>
                  <a:srgbClr val="252931"/>
                </a:solidFill>
                <a:latin typeface="Lucida Sans Unicode"/>
                <a:cs typeface="Lucida Sans Unicode"/>
              </a:rPr>
              <a:t>Success</a:t>
            </a:r>
            <a:endParaRPr sz="2300">
              <a:latin typeface="Lucida Sans Unicode"/>
              <a:cs typeface="Lucida Sans Unicode"/>
            </a:endParaRPr>
          </a:p>
        </p:txBody>
      </p:sp>
      <p:sp>
        <p:nvSpPr>
          <p:cNvPr id="16" name="object 16"/>
          <p:cNvSpPr txBox="1"/>
          <p:nvPr/>
        </p:nvSpPr>
        <p:spPr>
          <a:xfrm>
            <a:off x="15160113" y="6738634"/>
            <a:ext cx="1134110" cy="1404620"/>
          </a:xfrm>
          <a:prstGeom prst="rect">
            <a:avLst/>
          </a:prstGeom>
        </p:spPr>
        <p:txBody>
          <a:bodyPr vert="horz" wrap="square" lIns="0" tIns="30480" rIns="0" bIns="0" rtlCol="0">
            <a:spAutoFit/>
          </a:bodyPr>
          <a:lstStyle/>
          <a:p>
            <a:pPr marL="12700" marR="5080" algn="ctr">
              <a:lnSpc>
                <a:spcPts val="2700"/>
              </a:lnSpc>
              <a:spcBef>
                <a:spcPts val="240"/>
              </a:spcBef>
            </a:pPr>
            <a:r>
              <a:rPr sz="2300" spc="-10" dirty="0">
                <a:solidFill>
                  <a:srgbClr val="FFFFFF"/>
                </a:solidFill>
                <a:latin typeface="Lucida Sans Unicode"/>
                <a:cs typeface="Lucida Sans Unicode"/>
              </a:rPr>
              <a:t>Helping </a:t>
            </a:r>
            <a:r>
              <a:rPr sz="2300" spc="-25" dirty="0">
                <a:solidFill>
                  <a:srgbClr val="FFFFFF"/>
                </a:solidFill>
                <a:latin typeface="Lucida Sans Unicode"/>
                <a:cs typeface="Lucida Sans Unicode"/>
              </a:rPr>
              <a:t>Our </a:t>
            </a:r>
            <a:r>
              <a:rPr sz="2300" spc="45" dirty="0">
                <a:solidFill>
                  <a:srgbClr val="FFFFFF"/>
                </a:solidFill>
                <a:latin typeface="Lucida Sans Unicode"/>
                <a:cs typeface="Lucida Sans Unicode"/>
              </a:rPr>
              <a:t>Parents </a:t>
            </a:r>
            <a:r>
              <a:rPr sz="2300" spc="-10" dirty="0">
                <a:solidFill>
                  <a:srgbClr val="FFFFFF"/>
                </a:solidFill>
                <a:latin typeface="Lucida Sans Unicode"/>
                <a:cs typeface="Lucida Sans Unicode"/>
              </a:rPr>
              <a:t>Excel</a:t>
            </a:r>
            <a:endParaRPr sz="2300" dirty="0">
              <a:latin typeface="Lucida Sans Unicode"/>
              <a:cs typeface="Lucida Sans Unicode"/>
            </a:endParaRPr>
          </a:p>
        </p:txBody>
      </p:sp>
      <p:pic>
        <p:nvPicPr>
          <p:cNvPr id="17" name="Picture 16" descr="A picture containing text&#10;&#10;Description automatically generated">
            <a:extLst>
              <a:ext uri="{FF2B5EF4-FFF2-40B4-BE49-F238E27FC236}">
                <a16:creationId xmlns:a16="http://schemas.microsoft.com/office/drawing/2014/main" id="{DD1EE595-3E50-3D12-9006-29AE59420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8802594"/>
            <a:ext cx="1352791" cy="13527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5" y="510624"/>
            <a:ext cx="18288565" cy="9776376"/>
            <a:chOff x="0" y="508920"/>
            <a:chExt cx="18288565" cy="9776376"/>
          </a:xfrm>
        </p:grpSpPr>
        <p:pic>
          <p:nvPicPr>
            <p:cNvPr id="3" name="object 3"/>
            <p:cNvPicPr/>
            <p:nvPr/>
          </p:nvPicPr>
          <p:blipFill>
            <a:blip r:embed="rId2" cstate="print"/>
            <a:stretch>
              <a:fillRect/>
            </a:stretch>
          </p:blipFill>
          <p:spPr>
            <a:xfrm>
              <a:off x="0" y="508920"/>
              <a:ext cx="8065027" cy="9776376"/>
            </a:xfrm>
            <a:prstGeom prst="rect">
              <a:avLst/>
            </a:prstGeom>
          </p:spPr>
        </p:pic>
        <p:pic>
          <p:nvPicPr>
            <p:cNvPr id="4" name="object 4"/>
            <p:cNvPicPr/>
            <p:nvPr/>
          </p:nvPicPr>
          <p:blipFill>
            <a:blip r:embed="rId3" cstate="print"/>
            <a:stretch>
              <a:fillRect/>
            </a:stretch>
          </p:blipFill>
          <p:spPr>
            <a:xfrm>
              <a:off x="269375" y="1530655"/>
              <a:ext cx="7017916" cy="7010399"/>
            </a:xfrm>
            <a:prstGeom prst="rect">
              <a:avLst/>
            </a:prstGeom>
          </p:spPr>
        </p:pic>
        <p:sp>
          <p:nvSpPr>
            <p:cNvPr id="5" name="object 5"/>
            <p:cNvSpPr/>
            <p:nvPr/>
          </p:nvSpPr>
          <p:spPr>
            <a:xfrm>
              <a:off x="7423715" y="1195105"/>
              <a:ext cx="10864850" cy="937260"/>
            </a:xfrm>
            <a:custGeom>
              <a:avLst/>
              <a:gdLst/>
              <a:ahLst/>
              <a:cxnLst/>
              <a:rect l="l" t="t" r="r" b="b"/>
              <a:pathLst>
                <a:path w="10864850" h="937260">
                  <a:moveTo>
                    <a:pt x="10864283" y="936666"/>
                  </a:moveTo>
                  <a:lnTo>
                    <a:pt x="468325" y="936666"/>
                  </a:lnTo>
                  <a:lnTo>
                    <a:pt x="420449" y="934249"/>
                  </a:lnTo>
                  <a:lnTo>
                    <a:pt x="373947" y="927152"/>
                  </a:lnTo>
                  <a:lnTo>
                    <a:pt x="329065" y="915611"/>
                  </a:lnTo>
                  <a:lnTo>
                    <a:pt x="286036" y="899863"/>
                  </a:lnTo>
                  <a:lnTo>
                    <a:pt x="245097" y="880141"/>
                  </a:lnTo>
                  <a:lnTo>
                    <a:pt x="206483" y="856683"/>
                  </a:lnTo>
                  <a:lnTo>
                    <a:pt x="170429" y="829722"/>
                  </a:lnTo>
                  <a:lnTo>
                    <a:pt x="137171" y="799495"/>
                  </a:lnTo>
                  <a:lnTo>
                    <a:pt x="106944" y="766237"/>
                  </a:lnTo>
                  <a:lnTo>
                    <a:pt x="79983" y="730183"/>
                  </a:lnTo>
                  <a:lnTo>
                    <a:pt x="56525" y="691569"/>
                  </a:lnTo>
                  <a:lnTo>
                    <a:pt x="36803" y="650630"/>
                  </a:lnTo>
                  <a:lnTo>
                    <a:pt x="21055" y="607601"/>
                  </a:lnTo>
                  <a:lnTo>
                    <a:pt x="9514" y="562719"/>
                  </a:lnTo>
                  <a:lnTo>
                    <a:pt x="2417" y="516218"/>
                  </a:lnTo>
                  <a:lnTo>
                    <a:pt x="0" y="468337"/>
                  </a:lnTo>
                  <a:lnTo>
                    <a:pt x="2417" y="420449"/>
                  </a:lnTo>
                  <a:lnTo>
                    <a:pt x="9514" y="373948"/>
                  </a:lnTo>
                  <a:lnTo>
                    <a:pt x="21055" y="329065"/>
                  </a:lnTo>
                  <a:lnTo>
                    <a:pt x="36803" y="286037"/>
                  </a:lnTo>
                  <a:lnTo>
                    <a:pt x="56525" y="245098"/>
                  </a:lnTo>
                  <a:lnTo>
                    <a:pt x="79983" y="206483"/>
                  </a:lnTo>
                  <a:lnTo>
                    <a:pt x="106944" y="170429"/>
                  </a:lnTo>
                  <a:lnTo>
                    <a:pt x="137171" y="137171"/>
                  </a:lnTo>
                  <a:lnTo>
                    <a:pt x="170429" y="106944"/>
                  </a:lnTo>
                  <a:lnTo>
                    <a:pt x="206483" y="79984"/>
                  </a:lnTo>
                  <a:lnTo>
                    <a:pt x="245097" y="56525"/>
                  </a:lnTo>
                  <a:lnTo>
                    <a:pt x="286036" y="36803"/>
                  </a:lnTo>
                  <a:lnTo>
                    <a:pt x="329065" y="21055"/>
                  </a:lnTo>
                  <a:lnTo>
                    <a:pt x="373947" y="9514"/>
                  </a:lnTo>
                  <a:lnTo>
                    <a:pt x="420449" y="2417"/>
                  </a:lnTo>
                  <a:lnTo>
                    <a:pt x="468333" y="0"/>
                  </a:lnTo>
                  <a:lnTo>
                    <a:pt x="10864283" y="0"/>
                  </a:lnTo>
                  <a:lnTo>
                    <a:pt x="10864283" y="936666"/>
                  </a:lnTo>
                  <a:close/>
                </a:path>
              </a:pathLst>
            </a:custGeom>
            <a:solidFill>
              <a:srgbClr val="000E9A"/>
            </a:solidFill>
          </p:spPr>
          <p:txBody>
            <a:bodyPr wrap="square" lIns="0" tIns="0" rIns="0" bIns="0" rtlCol="0"/>
            <a:lstStyle/>
            <a:p>
              <a:endParaRPr/>
            </a:p>
          </p:txBody>
        </p:sp>
        <p:sp>
          <p:nvSpPr>
            <p:cNvPr id="6" name="object 6"/>
            <p:cNvSpPr/>
            <p:nvPr/>
          </p:nvSpPr>
          <p:spPr>
            <a:xfrm>
              <a:off x="17410151" y="1028700"/>
              <a:ext cx="878205" cy="937260"/>
            </a:xfrm>
            <a:custGeom>
              <a:avLst/>
              <a:gdLst/>
              <a:ahLst/>
              <a:cxnLst/>
              <a:rect l="l" t="t" r="r" b="b"/>
              <a:pathLst>
                <a:path w="878205" h="937260">
                  <a:moveTo>
                    <a:pt x="877847" y="936667"/>
                  </a:moveTo>
                  <a:lnTo>
                    <a:pt x="468332" y="936667"/>
                  </a:lnTo>
                  <a:lnTo>
                    <a:pt x="420449" y="934249"/>
                  </a:lnTo>
                  <a:lnTo>
                    <a:pt x="373947" y="927152"/>
                  </a:lnTo>
                  <a:lnTo>
                    <a:pt x="329065" y="915611"/>
                  </a:lnTo>
                  <a:lnTo>
                    <a:pt x="286036" y="899863"/>
                  </a:lnTo>
                  <a:lnTo>
                    <a:pt x="245097" y="880141"/>
                  </a:lnTo>
                  <a:lnTo>
                    <a:pt x="206483" y="856683"/>
                  </a:lnTo>
                  <a:lnTo>
                    <a:pt x="170429" y="829722"/>
                  </a:lnTo>
                  <a:lnTo>
                    <a:pt x="137171" y="799495"/>
                  </a:lnTo>
                  <a:lnTo>
                    <a:pt x="106944" y="766237"/>
                  </a:lnTo>
                  <a:lnTo>
                    <a:pt x="79983" y="730183"/>
                  </a:lnTo>
                  <a:lnTo>
                    <a:pt x="56525" y="691569"/>
                  </a:lnTo>
                  <a:lnTo>
                    <a:pt x="36803" y="650630"/>
                  </a:lnTo>
                  <a:lnTo>
                    <a:pt x="21055" y="607601"/>
                  </a:lnTo>
                  <a:lnTo>
                    <a:pt x="9514" y="562719"/>
                  </a:lnTo>
                  <a:lnTo>
                    <a:pt x="2417" y="516217"/>
                  </a:lnTo>
                  <a:lnTo>
                    <a:pt x="0" y="468333"/>
                  </a:lnTo>
                  <a:lnTo>
                    <a:pt x="2417" y="420449"/>
                  </a:lnTo>
                  <a:lnTo>
                    <a:pt x="9514" y="373948"/>
                  </a:lnTo>
                  <a:lnTo>
                    <a:pt x="21055" y="329065"/>
                  </a:lnTo>
                  <a:lnTo>
                    <a:pt x="36803" y="286037"/>
                  </a:lnTo>
                  <a:lnTo>
                    <a:pt x="56525" y="245098"/>
                  </a:lnTo>
                  <a:lnTo>
                    <a:pt x="79983" y="206483"/>
                  </a:lnTo>
                  <a:lnTo>
                    <a:pt x="106944" y="170429"/>
                  </a:lnTo>
                  <a:lnTo>
                    <a:pt x="137171" y="137171"/>
                  </a:lnTo>
                  <a:lnTo>
                    <a:pt x="170429" y="106944"/>
                  </a:lnTo>
                  <a:lnTo>
                    <a:pt x="206483" y="79984"/>
                  </a:lnTo>
                  <a:lnTo>
                    <a:pt x="245097" y="56525"/>
                  </a:lnTo>
                  <a:lnTo>
                    <a:pt x="286036" y="36803"/>
                  </a:lnTo>
                  <a:lnTo>
                    <a:pt x="329065" y="21055"/>
                  </a:lnTo>
                  <a:lnTo>
                    <a:pt x="373947" y="9514"/>
                  </a:lnTo>
                  <a:lnTo>
                    <a:pt x="420449" y="2417"/>
                  </a:lnTo>
                  <a:lnTo>
                    <a:pt x="468333" y="0"/>
                  </a:lnTo>
                  <a:lnTo>
                    <a:pt x="877847" y="0"/>
                  </a:lnTo>
                  <a:lnTo>
                    <a:pt x="877847" y="936667"/>
                  </a:lnTo>
                  <a:close/>
                </a:path>
              </a:pathLst>
            </a:custGeom>
            <a:solidFill>
              <a:srgbClr val="25B9E1"/>
            </a:solidFill>
          </p:spPr>
          <p:txBody>
            <a:bodyPr wrap="square" lIns="0" tIns="0" rIns="0" bIns="0" rtlCol="0"/>
            <a:lstStyle/>
            <a:p>
              <a:endParaRPr/>
            </a:p>
          </p:txBody>
        </p:sp>
        <p:pic>
          <p:nvPicPr>
            <p:cNvPr id="7" name="object 7"/>
            <p:cNvPicPr/>
            <p:nvPr/>
          </p:nvPicPr>
          <p:blipFill>
            <a:blip r:embed="rId4" cstate="print"/>
            <a:stretch>
              <a:fillRect/>
            </a:stretch>
          </p:blipFill>
          <p:spPr>
            <a:xfrm>
              <a:off x="8397095" y="2761306"/>
              <a:ext cx="9013056" cy="5047490"/>
            </a:xfrm>
            <a:prstGeom prst="rect">
              <a:avLst/>
            </a:prstGeom>
          </p:spPr>
        </p:pic>
        <p:sp>
          <p:nvSpPr>
            <p:cNvPr id="9" name="object 9"/>
            <p:cNvSpPr/>
            <p:nvPr/>
          </p:nvSpPr>
          <p:spPr>
            <a:xfrm>
              <a:off x="8175532" y="8296483"/>
              <a:ext cx="1466850" cy="1466850"/>
            </a:xfrm>
            <a:custGeom>
              <a:avLst/>
              <a:gdLst/>
              <a:ahLst/>
              <a:cxnLst/>
              <a:rect l="l" t="t" r="r" b="b"/>
              <a:pathLst>
                <a:path w="1466850" h="1466850">
                  <a:moveTo>
                    <a:pt x="0" y="734558"/>
                  </a:moveTo>
                  <a:lnTo>
                    <a:pt x="1561" y="782836"/>
                  </a:lnTo>
                  <a:lnTo>
                    <a:pt x="6184" y="830298"/>
                  </a:lnTo>
                  <a:lnTo>
                    <a:pt x="13770" y="876829"/>
                  </a:lnTo>
                  <a:lnTo>
                    <a:pt x="24223" y="922333"/>
                  </a:lnTo>
                  <a:lnTo>
                    <a:pt x="37446" y="966712"/>
                  </a:lnTo>
                  <a:lnTo>
                    <a:pt x="53342" y="1009869"/>
                  </a:lnTo>
                  <a:lnTo>
                    <a:pt x="71815" y="1051709"/>
                  </a:lnTo>
                  <a:lnTo>
                    <a:pt x="92767" y="1092133"/>
                  </a:lnTo>
                  <a:lnTo>
                    <a:pt x="116102" y="1131046"/>
                  </a:lnTo>
                  <a:lnTo>
                    <a:pt x="141723" y="1168350"/>
                  </a:lnTo>
                  <a:lnTo>
                    <a:pt x="169533" y="1203949"/>
                  </a:lnTo>
                  <a:lnTo>
                    <a:pt x="199435" y="1237746"/>
                  </a:lnTo>
                  <a:lnTo>
                    <a:pt x="231334" y="1269645"/>
                  </a:lnTo>
                  <a:lnTo>
                    <a:pt x="265131" y="1299547"/>
                  </a:lnTo>
                  <a:lnTo>
                    <a:pt x="300730" y="1327357"/>
                  </a:lnTo>
                  <a:lnTo>
                    <a:pt x="338034" y="1352978"/>
                  </a:lnTo>
                  <a:lnTo>
                    <a:pt x="376947" y="1376313"/>
                  </a:lnTo>
                  <a:lnTo>
                    <a:pt x="417371" y="1397265"/>
                  </a:lnTo>
                  <a:lnTo>
                    <a:pt x="459211" y="1415738"/>
                  </a:lnTo>
                  <a:lnTo>
                    <a:pt x="502368" y="1431634"/>
                  </a:lnTo>
                  <a:lnTo>
                    <a:pt x="546747" y="1444857"/>
                  </a:lnTo>
                  <a:lnTo>
                    <a:pt x="592251" y="1455310"/>
                  </a:lnTo>
                  <a:lnTo>
                    <a:pt x="638782" y="1462896"/>
                  </a:lnTo>
                  <a:lnTo>
                    <a:pt x="679367" y="1466849"/>
                  </a:lnTo>
                </a:path>
                <a:path w="1466850" h="1466850">
                  <a:moveTo>
                    <a:pt x="789713" y="1466849"/>
                  </a:moveTo>
                  <a:lnTo>
                    <a:pt x="830298" y="1462896"/>
                  </a:lnTo>
                  <a:lnTo>
                    <a:pt x="876830" y="1455310"/>
                  </a:lnTo>
                  <a:lnTo>
                    <a:pt x="922333" y="1444857"/>
                  </a:lnTo>
                  <a:lnTo>
                    <a:pt x="966712" y="1431634"/>
                  </a:lnTo>
                  <a:lnTo>
                    <a:pt x="1009869" y="1415738"/>
                  </a:lnTo>
                  <a:lnTo>
                    <a:pt x="1051709" y="1397265"/>
                  </a:lnTo>
                  <a:lnTo>
                    <a:pt x="1092133" y="1376313"/>
                  </a:lnTo>
                  <a:lnTo>
                    <a:pt x="1131046" y="1352978"/>
                  </a:lnTo>
                  <a:lnTo>
                    <a:pt x="1168351" y="1327357"/>
                  </a:lnTo>
                  <a:lnTo>
                    <a:pt x="1203950" y="1299547"/>
                  </a:lnTo>
                  <a:lnTo>
                    <a:pt x="1237747" y="1269645"/>
                  </a:lnTo>
                  <a:lnTo>
                    <a:pt x="1269645" y="1237746"/>
                  </a:lnTo>
                  <a:lnTo>
                    <a:pt x="1299547" y="1203949"/>
                  </a:lnTo>
                  <a:lnTo>
                    <a:pt x="1327357" y="1168350"/>
                  </a:lnTo>
                  <a:lnTo>
                    <a:pt x="1352978" y="1131046"/>
                  </a:lnTo>
                  <a:lnTo>
                    <a:pt x="1376313" y="1092133"/>
                  </a:lnTo>
                  <a:lnTo>
                    <a:pt x="1397265" y="1051709"/>
                  </a:lnTo>
                  <a:lnTo>
                    <a:pt x="1415738" y="1009869"/>
                  </a:lnTo>
                  <a:lnTo>
                    <a:pt x="1431634" y="966712"/>
                  </a:lnTo>
                  <a:lnTo>
                    <a:pt x="1444857" y="922333"/>
                  </a:lnTo>
                  <a:lnTo>
                    <a:pt x="1455310" y="876829"/>
                  </a:lnTo>
                  <a:lnTo>
                    <a:pt x="1462896" y="830298"/>
                  </a:lnTo>
                  <a:lnTo>
                    <a:pt x="1466849" y="789716"/>
                  </a:lnTo>
                </a:path>
                <a:path w="1466850" h="1466850">
                  <a:moveTo>
                    <a:pt x="1466849" y="679363"/>
                  </a:moveTo>
                  <a:lnTo>
                    <a:pt x="1462896" y="638781"/>
                  </a:lnTo>
                  <a:lnTo>
                    <a:pt x="1455310" y="592250"/>
                  </a:lnTo>
                  <a:lnTo>
                    <a:pt x="1444857" y="546747"/>
                  </a:lnTo>
                  <a:lnTo>
                    <a:pt x="1431634" y="502368"/>
                  </a:lnTo>
                  <a:lnTo>
                    <a:pt x="1415738" y="459211"/>
                  </a:lnTo>
                  <a:lnTo>
                    <a:pt x="1397265" y="417371"/>
                  </a:lnTo>
                  <a:lnTo>
                    <a:pt x="1376313" y="376947"/>
                  </a:lnTo>
                  <a:lnTo>
                    <a:pt x="1352978" y="338034"/>
                  </a:lnTo>
                  <a:lnTo>
                    <a:pt x="1327357" y="300729"/>
                  </a:lnTo>
                  <a:lnTo>
                    <a:pt x="1299547" y="265130"/>
                  </a:lnTo>
                  <a:lnTo>
                    <a:pt x="1269645" y="231333"/>
                  </a:lnTo>
                  <a:lnTo>
                    <a:pt x="1237747" y="199435"/>
                  </a:lnTo>
                  <a:lnTo>
                    <a:pt x="1203950" y="169533"/>
                  </a:lnTo>
                  <a:lnTo>
                    <a:pt x="1168351" y="141723"/>
                  </a:lnTo>
                  <a:lnTo>
                    <a:pt x="1131046" y="116102"/>
                  </a:lnTo>
                  <a:lnTo>
                    <a:pt x="1092133" y="92767"/>
                  </a:lnTo>
                  <a:lnTo>
                    <a:pt x="1051709" y="71815"/>
                  </a:lnTo>
                  <a:lnTo>
                    <a:pt x="1009869" y="53342"/>
                  </a:lnTo>
                  <a:lnTo>
                    <a:pt x="966712" y="37446"/>
                  </a:lnTo>
                  <a:lnTo>
                    <a:pt x="922333" y="24223"/>
                  </a:lnTo>
                  <a:lnTo>
                    <a:pt x="876830" y="13770"/>
                  </a:lnTo>
                  <a:lnTo>
                    <a:pt x="830298" y="6184"/>
                  </a:lnTo>
                  <a:lnTo>
                    <a:pt x="782836" y="1561"/>
                  </a:lnTo>
                  <a:lnTo>
                    <a:pt x="734564" y="0"/>
                  </a:lnTo>
                </a:path>
              </a:pathLst>
            </a:custGeom>
            <a:ln w="228599">
              <a:solidFill>
                <a:srgbClr val="25B9E1"/>
              </a:solidFill>
            </a:ln>
          </p:spPr>
          <p:txBody>
            <a:bodyPr wrap="square" lIns="0" tIns="0" rIns="0" bIns="0" rtlCol="0"/>
            <a:lstStyle/>
            <a:p>
              <a:endParaRPr/>
            </a:p>
          </p:txBody>
        </p:sp>
        <p:sp>
          <p:nvSpPr>
            <p:cNvPr id="11" name="object 11"/>
            <p:cNvSpPr/>
            <p:nvPr/>
          </p:nvSpPr>
          <p:spPr>
            <a:xfrm>
              <a:off x="8371268" y="8472614"/>
              <a:ext cx="1116965" cy="1116965"/>
            </a:xfrm>
            <a:custGeom>
              <a:avLst/>
              <a:gdLst/>
              <a:ahLst/>
              <a:cxnLst/>
              <a:rect l="l" t="t" r="r" b="b"/>
              <a:pathLst>
                <a:path w="1116965" h="1116965">
                  <a:moveTo>
                    <a:pt x="853833" y="559193"/>
                  </a:moveTo>
                  <a:lnTo>
                    <a:pt x="833907" y="507657"/>
                  </a:lnTo>
                  <a:lnTo>
                    <a:pt x="786498" y="488188"/>
                  </a:lnTo>
                  <a:lnTo>
                    <a:pt x="627557" y="488937"/>
                  </a:lnTo>
                  <a:lnTo>
                    <a:pt x="627557" y="329984"/>
                  </a:lnTo>
                  <a:lnTo>
                    <a:pt x="622274" y="303974"/>
                  </a:lnTo>
                  <a:lnTo>
                    <a:pt x="607872" y="282663"/>
                  </a:lnTo>
                  <a:lnTo>
                    <a:pt x="586562" y="268274"/>
                  </a:lnTo>
                  <a:lnTo>
                    <a:pt x="560552" y="262978"/>
                  </a:lnTo>
                  <a:lnTo>
                    <a:pt x="556247" y="262978"/>
                  </a:lnTo>
                  <a:lnTo>
                    <a:pt x="530225" y="268274"/>
                  </a:lnTo>
                  <a:lnTo>
                    <a:pt x="508914" y="282663"/>
                  </a:lnTo>
                  <a:lnTo>
                    <a:pt x="494525" y="303974"/>
                  </a:lnTo>
                  <a:lnTo>
                    <a:pt x="489229" y="329984"/>
                  </a:lnTo>
                  <a:lnTo>
                    <a:pt x="489229" y="489572"/>
                  </a:lnTo>
                  <a:lnTo>
                    <a:pt x="329666" y="490308"/>
                  </a:lnTo>
                  <a:lnTo>
                    <a:pt x="303669" y="495719"/>
                  </a:lnTo>
                  <a:lnTo>
                    <a:pt x="282435" y="510209"/>
                  </a:lnTo>
                  <a:lnTo>
                    <a:pt x="268135" y="531583"/>
                  </a:lnTo>
                  <a:lnTo>
                    <a:pt x="262966" y="557618"/>
                  </a:lnTo>
                  <a:lnTo>
                    <a:pt x="262991" y="561924"/>
                  </a:lnTo>
                  <a:lnTo>
                    <a:pt x="268401" y="587921"/>
                  </a:lnTo>
                  <a:lnTo>
                    <a:pt x="282892" y="609155"/>
                  </a:lnTo>
                  <a:lnTo>
                    <a:pt x="304266" y="623455"/>
                  </a:lnTo>
                  <a:lnTo>
                    <a:pt x="330301" y="628624"/>
                  </a:lnTo>
                  <a:lnTo>
                    <a:pt x="489229" y="627888"/>
                  </a:lnTo>
                  <a:lnTo>
                    <a:pt x="489229" y="786815"/>
                  </a:lnTo>
                  <a:lnTo>
                    <a:pt x="494525" y="812838"/>
                  </a:lnTo>
                  <a:lnTo>
                    <a:pt x="508914" y="834148"/>
                  </a:lnTo>
                  <a:lnTo>
                    <a:pt x="530225" y="848537"/>
                  </a:lnTo>
                  <a:lnTo>
                    <a:pt x="556247" y="853833"/>
                  </a:lnTo>
                  <a:lnTo>
                    <a:pt x="560552" y="853833"/>
                  </a:lnTo>
                  <a:lnTo>
                    <a:pt x="586562" y="848537"/>
                  </a:lnTo>
                  <a:lnTo>
                    <a:pt x="607872" y="834148"/>
                  </a:lnTo>
                  <a:lnTo>
                    <a:pt x="622274" y="812838"/>
                  </a:lnTo>
                  <a:lnTo>
                    <a:pt x="627557" y="786815"/>
                  </a:lnTo>
                  <a:lnTo>
                    <a:pt x="627557" y="627253"/>
                  </a:lnTo>
                  <a:lnTo>
                    <a:pt x="787133" y="626503"/>
                  </a:lnTo>
                  <a:lnTo>
                    <a:pt x="813130" y="621093"/>
                  </a:lnTo>
                  <a:lnTo>
                    <a:pt x="834364" y="606602"/>
                  </a:lnTo>
                  <a:lnTo>
                    <a:pt x="848664" y="585228"/>
                  </a:lnTo>
                  <a:lnTo>
                    <a:pt x="853833" y="559193"/>
                  </a:lnTo>
                  <a:close/>
                </a:path>
                <a:path w="1116965" h="1116965">
                  <a:moveTo>
                    <a:pt x="1116799" y="558406"/>
                  </a:moveTo>
                  <a:lnTo>
                    <a:pt x="1114742" y="510298"/>
                  </a:lnTo>
                  <a:lnTo>
                    <a:pt x="1108697" y="463308"/>
                  </a:lnTo>
                  <a:lnTo>
                    <a:pt x="1098829" y="417614"/>
                  </a:lnTo>
                  <a:lnTo>
                    <a:pt x="1085291" y="373367"/>
                  </a:lnTo>
                  <a:lnTo>
                    <a:pt x="1068273" y="330771"/>
                  </a:lnTo>
                  <a:lnTo>
                    <a:pt x="1047940" y="289966"/>
                  </a:lnTo>
                  <a:lnTo>
                    <a:pt x="1024458" y="251117"/>
                  </a:lnTo>
                  <a:lnTo>
                    <a:pt x="1010970" y="232422"/>
                  </a:lnTo>
                  <a:lnTo>
                    <a:pt x="1010970" y="558406"/>
                  </a:lnTo>
                  <a:lnTo>
                    <a:pt x="1008303" y="607644"/>
                  </a:lnTo>
                  <a:lnTo>
                    <a:pt x="1000506" y="655370"/>
                  </a:lnTo>
                  <a:lnTo>
                    <a:pt x="987856" y="701294"/>
                  </a:lnTo>
                  <a:lnTo>
                    <a:pt x="970622" y="745147"/>
                  </a:lnTo>
                  <a:lnTo>
                    <a:pt x="949083" y="786650"/>
                  </a:lnTo>
                  <a:lnTo>
                    <a:pt x="923531" y="825512"/>
                  </a:lnTo>
                  <a:lnTo>
                    <a:pt x="894232" y="861466"/>
                  </a:lnTo>
                  <a:lnTo>
                    <a:pt x="861466" y="894232"/>
                  </a:lnTo>
                  <a:lnTo>
                    <a:pt x="825500" y="923544"/>
                  </a:lnTo>
                  <a:lnTo>
                    <a:pt x="786638" y="949096"/>
                  </a:lnTo>
                  <a:lnTo>
                    <a:pt x="745147" y="970635"/>
                  </a:lnTo>
                  <a:lnTo>
                    <a:pt x="701294" y="987856"/>
                  </a:lnTo>
                  <a:lnTo>
                    <a:pt x="655358" y="1000518"/>
                  </a:lnTo>
                  <a:lnTo>
                    <a:pt x="607644" y="1008316"/>
                  </a:lnTo>
                  <a:lnTo>
                    <a:pt x="558393" y="1010970"/>
                  </a:lnTo>
                  <a:lnTo>
                    <a:pt x="509155" y="1008316"/>
                  </a:lnTo>
                  <a:lnTo>
                    <a:pt x="461429" y="1000518"/>
                  </a:lnTo>
                  <a:lnTo>
                    <a:pt x="415505" y="987856"/>
                  </a:lnTo>
                  <a:lnTo>
                    <a:pt x="371652" y="970635"/>
                  </a:lnTo>
                  <a:lnTo>
                    <a:pt x="330161" y="949096"/>
                  </a:lnTo>
                  <a:lnTo>
                    <a:pt x="291287" y="923544"/>
                  </a:lnTo>
                  <a:lnTo>
                    <a:pt x="255333" y="894232"/>
                  </a:lnTo>
                  <a:lnTo>
                    <a:pt x="222567" y="861466"/>
                  </a:lnTo>
                  <a:lnTo>
                    <a:pt x="193268" y="825512"/>
                  </a:lnTo>
                  <a:lnTo>
                    <a:pt x="167703" y="786650"/>
                  </a:lnTo>
                  <a:lnTo>
                    <a:pt x="146177" y="745147"/>
                  </a:lnTo>
                  <a:lnTo>
                    <a:pt x="128943" y="701294"/>
                  </a:lnTo>
                  <a:lnTo>
                    <a:pt x="116281" y="655370"/>
                  </a:lnTo>
                  <a:lnTo>
                    <a:pt x="108483" y="607644"/>
                  </a:lnTo>
                  <a:lnTo>
                    <a:pt x="105829" y="558406"/>
                  </a:lnTo>
                  <a:lnTo>
                    <a:pt x="108483" y="509155"/>
                  </a:lnTo>
                  <a:lnTo>
                    <a:pt x="116281" y="461441"/>
                  </a:lnTo>
                  <a:lnTo>
                    <a:pt x="128943" y="415505"/>
                  </a:lnTo>
                  <a:lnTo>
                    <a:pt x="146177" y="371652"/>
                  </a:lnTo>
                  <a:lnTo>
                    <a:pt x="167703" y="330161"/>
                  </a:lnTo>
                  <a:lnTo>
                    <a:pt x="193268" y="291299"/>
                  </a:lnTo>
                  <a:lnTo>
                    <a:pt x="222567" y="255333"/>
                  </a:lnTo>
                  <a:lnTo>
                    <a:pt x="255333" y="222567"/>
                  </a:lnTo>
                  <a:lnTo>
                    <a:pt x="291287" y="193268"/>
                  </a:lnTo>
                  <a:lnTo>
                    <a:pt x="330161" y="167716"/>
                  </a:lnTo>
                  <a:lnTo>
                    <a:pt x="371652" y="146177"/>
                  </a:lnTo>
                  <a:lnTo>
                    <a:pt x="415505" y="128943"/>
                  </a:lnTo>
                  <a:lnTo>
                    <a:pt x="461429" y="116293"/>
                  </a:lnTo>
                  <a:lnTo>
                    <a:pt x="509155" y="108496"/>
                  </a:lnTo>
                  <a:lnTo>
                    <a:pt x="558393" y="105829"/>
                  </a:lnTo>
                  <a:lnTo>
                    <a:pt x="607644" y="108496"/>
                  </a:lnTo>
                  <a:lnTo>
                    <a:pt x="655358" y="116293"/>
                  </a:lnTo>
                  <a:lnTo>
                    <a:pt x="701294" y="128943"/>
                  </a:lnTo>
                  <a:lnTo>
                    <a:pt x="745147" y="146177"/>
                  </a:lnTo>
                  <a:lnTo>
                    <a:pt x="786638" y="167716"/>
                  </a:lnTo>
                  <a:lnTo>
                    <a:pt x="825500" y="193268"/>
                  </a:lnTo>
                  <a:lnTo>
                    <a:pt x="861466" y="222567"/>
                  </a:lnTo>
                  <a:lnTo>
                    <a:pt x="894232" y="255333"/>
                  </a:lnTo>
                  <a:lnTo>
                    <a:pt x="923531" y="291299"/>
                  </a:lnTo>
                  <a:lnTo>
                    <a:pt x="949083" y="330161"/>
                  </a:lnTo>
                  <a:lnTo>
                    <a:pt x="970622" y="371652"/>
                  </a:lnTo>
                  <a:lnTo>
                    <a:pt x="987856" y="415505"/>
                  </a:lnTo>
                  <a:lnTo>
                    <a:pt x="1000506" y="461441"/>
                  </a:lnTo>
                  <a:lnTo>
                    <a:pt x="1008303" y="509155"/>
                  </a:lnTo>
                  <a:lnTo>
                    <a:pt x="1010970" y="558406"/>
                  </a:lnTo>
                  <a:lnTo>
                    <a:pt x="1010970" y="232422"/>
                  </a:lnTo>
                  <a:lnTo>
                    <a:pt x="968705" y="180022"/>
                  </a:lnTo>
                  <a:lnTo>
                    <a:pt x="936777" y="148094"/>
                  </a:lnTo>
                  <a:lnTo>
                    <a:pt x="902385" y="118821"/>
                  </a:lnTo>
                  <a:lnTo>
                    <a:pt x="865682" y="92354"/>
                  </a:lnTo>
                  <a:lnTo>
                    <a:pt x="826846" y="68859"/>
                  </a:lnTo>
                  <a:lnTo>
                    <a:pt x="786028" y="48526"/>
                  </a:lnTo>
                  <a:lnTo>
                    <a:pt x="743432" y="31508"/>
                  </a:lnTo>
                  <a:lnTo>
                    <a:pt x="699198" y="17970"/>
                  </a:lnTo>
                  <a:lnTo>
                    <a:pt x="653491" y="8102"/>
                  </a:lnTo>
                  <a:lnTo>
                    <a:pt x="606513" y="2057"/>
                  </a:lnTo>
                  <a:lnTo>
                    <a:pt x="558393" y="0"/>
                  </a:lnTo>
                  <a:lnTo>
                    <a:pt x="510286" y="2057"/>
                  </a:lnTo>
                  <a:lnTo>
                    <a:pt x="463296" y="8102"/>
                  </a:lnTo>
                  <a:lnTo>
                    <a:pt x="417601" y="17970"/>
                  </a:lnTo>
                  <a:lnTo>
                    <a:pt x="373367" y="31508"/>
                  </a:lnTo>
                  <a:lnTo>
                    <a:pt x="330758" y="48526"/>
                  </a:lnTo>
                  <a:lnTo>
                    <a:pt x="289953" y="68859"/>
                  </a:lnTo>
                  <a:lnTo>
                    <a:pt x="251117" y="92354"/>
                  </a:lnTo>
                  <a:lnTo>
                    <a:pt x="214414" y="118821"/>
                  </a:lnTo>
                  <a:lnTo>
                    <a:pt x="180009" y="148094"/>
                  </a:lnTo>
                  <a:lnTo>
                    <a:pt x="148094" y="180022"/>
                  </a:lnTo>
                  <a:lnTo>
                    <a:pt x="118808" y="214414"/>
                  </a:lnTo>
                  <a:lnTo>
                    <a:pt x="92341" y="251117"/>
                  </a:lnTo>
                  <a:lnTo>
                    <a:pt x="68859" y="289966"/>
                  </a:lnTo>
                  <a:lnTo>
                    <a:pt x="48514" y="330771"/>
                  </a:lnTo>
                  <a:lnTo>
                    <a:pt x="31496" y="373367"/>
                  </a:lnTo>
                  <a:lnTo>
                    <a:pt x="17970" y="417614"/>
                  </a:lnTo>
                  <a:lnTo>
                    <a:pt x="8102" y="463308"/>
                  </a:lnTo>
                  <a:lnTo>
                    <a:pt x="2044" y="510298"/>
                  </a:lnTo>
                  <a:lnTo>
                    <a:pt x="0" y="558406"/>
                  </a:lnTo>
                  <a:lnTo>
                    <a:pt x="2044" y="606513"/>
                  </a:lnTo>
                  <a:lnTo>
                    <a:pt x="8102" y="653503"/>
                  </a:lnTo>
                  <a:lnTo>
                    <a:pt x="17970" y="699198"/>
                  </a:lnTo>
                  <a:lnTo>
                    <a:pt x="31496" y="743432"/>
                  </a:lnTo>
                  <a:lnTo>
                    <a:pt x="48514" y="786041"/>
                  </a:lnTo>
                  <a:lnTo>
                    <a:pt x="68859" y="826846"/>
                  </a:lnTo>
                  <a:lnTo>
                    <a:pt x="92341" y="865682"/>
                  </a:lnTo>
                  <a:lnTo>
                    <a:pt x="118808" y="902385"/>
                  </a:lnTo>
                  <a:lnTo>
                    <a:pt x="148094" y="936790"/>
                  </a:lnTo>
                  <a:lnTo>
                    <a:pt x="180009" y="968705"/>
                  </a:lnTo>
                  <a:lnTo>
                    <a:pt x="214414" y="997991"/>
                  </a:lnTo>
                  <a:lnTo>
                    <a:pt x="251117" y="1024458"/>
                  </a:lnTo>
                  <a:lnTo>
                    <a:pt x="289953" y="1047940"/>
                  </a:lnTo>
                  <a:lnTo>
                    <a:pt x="330758" y="1068285"/>
                  </a:lnTo>
                  <a:lnTo>
                    <a:pt x="373367" y="1085303"/>
                  </a:lnTo>
                  <a:lnTo>
                    <a:pt x="417601" y="1098829"/>
                  </a:lnTo>
                  <a:lnTo>
                    <a:pt x="463296" y="1108710"/>
                  </a:lnTo>
                  <a:lnTo>
                    <a:pt x="510286" y="1114755"/>
                  </a:lnTo>
                  <a:lnTo>
                    <a:pt x="558393" y="1116812"/>
                  </a:lnTo>
                  <a:lnTo>
                    <a:pt x="606513" y="1114755"/>
                  </a:lnTo>
                  <a:lnTo>
                    <a:pt x="653491" y="1108710"/>
                  </a:lnTo>
                  <a:lnTo>
                    <a:pt x="699198" y="1098829"/>
                  </a:lnTo>
                  <a:lnTo>
                    <a:pt x="743432" y="1085303"/>
                  </a:lnTo>
                  <a:lnTo>
                    <a:pt x="786028" y="1068285"/>
                  </a:lnTo>
                  <a:lnTo>
                    <a:pt x="826846" y="1047940"/>
                  </a:lnTo>
                  <a:lnTo>
                    <a:pt x="865682" y="1024458"/>
                  </a:lnTo>
                  <a:lnTo>
                    <a:pt x="884377" y="1010970"/>
                  </a:lnTo>
                  <a:lnTo>
                    <a:pt x="902385" y="997991"/>
                  </a:lnTo>
                  <a:lnTo>
                    <a:pt x="936777" y="968705"/>
                  </a:lnTo>
                  <a:lnTo>
                    <a:pt x="968705" y="936790"/>
                  </a:lnTo>
                  <a:lnTo>
                    <a:pt x="997991" y="902385"/>
                  </a:lnTo>
                  <a:lnTo>
                    <a:pt x="1024458" y="865682"/>
                  </a:lnTo>
                  <a:lnTo>
                    <a:pt x="1047940" y="826846"/>
                  </a:lnTo>
                  <a:lnTo>
                    <a:pt x="1068273" y="786041"/>
                  </a:lnTo>
                  <a:lnTo>
                    <a:pt x="1085291" y="743432"/>
                  </a:lnTo>
                  <a:lnTo>
                    <a:pt x="1098829" y="699198"/>
                  </a:lnTo>
                  <a:lnTo>
                    <a:pt x="1108697" y="653503"/>
                  </a:lnTo>
                  <a:lnTo>
                    <a:pt x="1114742" y="606513"/>
                  </a:lnTo>
                  <a:lnTo>
                    <a:pt x="1116799" y="558406"/>
                  </a:lnTo>
                  <a:close/>
                </a:path>
              </a:pathLst>
            </a:custGeom>
            <a:solidFill>
              <a:srgbClr val="FFFFFF"/>
            </a:solidFill>
          </p:spPr>
          <p:txBody>
            <a:bodyPr wrap="square" lIns="0" tIns="0" rIns="0" bIns="0" rtlCol="0"/>
            <a:lstStyle/>
            <a:p>
              <a:endParaRPr/>
            </a:p>
          </p:txBody>
        </p:sp>
      </p:grpSp>
      <p:sp>
        <p:nvSpPr>
          <p:cNvPr id="12" name="object 12"/>
          <p:cNvSpPr txBox="1">
            <a:spLocks noGrp="1"/>
          </p:cNvSpPr>
          <p:nvPr>
            <p:ph type="title"/>
          </p:nvPr>
        </p:nvSpPr>
        <p:spPr>
          <a:xfrm>
            <a:off x="1215000" y="-67011"/>
            <a:ext cx="15857997" cy="2193468"/>
          </a:xfrm>
          <a:prstGeom prst="rect">
            <a:avLst/>
          </a:prstGeom>
        </p:spPr>
        <p:txBody>
          <a:bodyPr vert="horz" wrap="square" lIns="0" tIns="1181655" rIns="0" bIns="0" rtlCol="0">
            <a:spAutoFit/>
          </a:bodyPr>
          <a:lstStyle/>
          <a:p>
            <a:pPr marL="7983855" algn="ctr">
              <a:lnSpc>
                <a:spcPct val="100000"/>
              </a:lnSpc>
              <a:spcBef>
                <a:spcPts val="100"/>
              </a:spcBef>
            </a:pPr>
            <a:r>
              <a:rPr sz="6500" spc="165" dirty="0">
                <a:latin typeface="Times New Roman" panose="02020603050405020304" pitchFamily="18" charset="0"/>
                <a:cs typeface="Times New Roman" panose="02020603050405020304" pitchFamily="18" charset="0"/>
              </a:rPr>
              <a:t>Benefits</a:t>
            </a:r>
            <a:r>
              <a:rPr spc="-355" dirty="0">
                <a:latin typeface="Trebuchet MS"/>
                <a:cs typeface="Trebuchet MS"/>
              </a:rPr>
              <a:t> </a:t>
            </a:r>
            <a:endParaRPr spc="270" dirty="0">
              <a:latin typeface="Trebuchet MS"/>
              <a:cs typeface="Trebuchet MS"/>
            </a:endParaRPr>
          </a:p>
        </p:txBody>
      </p:sp>
      <p:sp>
        <p:nvSpPr>
          <p:cNvPr id="13" name="object 13"/>
          <p:cNvSpPr txBox="1"/>
          <p:nvPr/>
        </p:nvSpPr>
        <p:spPr>
          <a:xfrm>
            <a:off x="8666312" y="4881938"/>
            <a:ext cx="2415540" cy="2231390"/>
          </a:xfrm>
          <a:prstGeom prst="rect">
            <a:avLst/>
          </a:prstGeom>
        </p:spPr>
        <p:txBody>
          <a:bodyPr vert="horz" wrap="square" lIns="0" tIns="26669" rIns="0" bIns="0" rtlCol="0">
            <a:spAutoFit/>
          </a:bodyPr>
          <a:lstStyle/>
          <a:p>
            <a:pPr marL="12065" marR="5080" algn="ctr">
              <a:lnSpc>
                <a:spcPts val="2480"/>
              </a:lnSpc>
              <a:spcBef>
                <a:spcPts val="209"/>
              </a:spcBef>
            </a:pPr>
            <a:r>
              <a:rPr sz="2100" spc="-10" dirty="0">
                <a:solidFill>
                  <a:srgbClr val="FFFFFF"/>
                </a:solidFill>
                <a:latin typeface="Lucida Sans Unicode"/>
                <a:cs typeface="Lucida Sans Unicode"/>
              </a:rPr>
              <a:t>Provides </a:t>
            </a:r>
            <a:r>
              <a:rPr sz="2100" spc="35" dirty="0">
                <a:solidFill>
                  <a:srgbClr val="FFFFFF"/>
                </a:solidFill>
                <a:latin typeface="Lucida Sans Unicode"/>
                <a:cs typeface="Lucida Sans Unicode"/>
              </a:rPr>
              <a:t>alternative </a:t>
            </a:r>
            <a:r>
              <a:rPr sz="2100" spc="50" dirty="0">
                <a:solidFill>
                  <a:srgbClr val="FFFFFF"/>
                </a:solidFill>
                <a:latin typeface="Lucida Sans Unicode"/>
                <a:cs typeface="Lucida Sans Unicode"/>
              </a:rPr>
              <a:t>sentencing</a:t>
            </a:r>
            <a:r>
              <a:rPr sz="2100" spc="-75" dirty="0">
                <a:solidFill>
                  <a:srgbClr val="FFFFFF"/>
                </a:solidFill>
                <a:latin typeface="Lucida Sans Unicode"/>
                <a:cs typeface="Lucida Sans Unicode"/>
              </a:rPr>
              <a:t> </a:t>
            </a:r>
            <a:r>
              <a:rPr sz="2100" spc="-25" dirty="0">
                <a:solidFill>
                  <a:srgbClr val="FFFFFF"/>
                </a:solidFill>
                <a:latin typeface="Lucida Sans Unicode"/>
                <a:cs typeface="Lucida Sans Unicode"/>
              </a:rPr>
              <a:t>to </a:t>
            </a:r>
            <a:r>
              <a:rPr sz="2100" dirty="0">
                <a:solidFill>
                  <a:srgbClr val="FFFFFF"/>
                </a:solidFill>
                <a:latin typeface="Lucida Sans Unicode"/>
                <a:cs typeface="Lucida Sans Unicode"/>
              </a:rPr>
              <a:t>those</a:t>
            </a:r>
            <a:r>
              <a:rPr sz="2100" spc="-5" dirty="0">
                <a:solidFill>
                  <a:srgbClr val="FFFFFF"/>
                </a:solidFill>
                <a:latin typeface="Lucida Sans Unicode"/>
                <a:cs typeface="Lucida Sans Unicode"/>
              </a:rPr>
              <a:t> </a:t>
            </a:r>
            <a:r>
              <a:rPr sz="2100" dirty="0">
                <a:solidFill>
                  <a:srgbClr val="FFFFFF"/>
                </a:solidFill>
                <a:latin typeface="Lucida Sans Unicode"/>
                <a:cs typeface="Lucida Sans Unicode"/>
              </a:rPr>
              <a:t>with</a:t>
            </a:r>
            <a:r>
              <a:rPr sz="2100" spc="-5" dirty="0">
                <a:solidFill>
                  <a:srgbClr val="FFFFFF"/>
                </a:solidFill>
                <a:latin typeface="Lucida Sans Unicode"/>
                <a:cs typeface="Lucida Sans Unicode"/>
              </a:rPr>
              <a:t> </a:t>
            </a:r>
            <a:r>
              <a:rPr sz="2100" spc="65" dirty="0">
                <a:solidFill>
                  <a:srgbClr val="FFFFFF"/>
                </a:solidFill>
                <a:latin typeface="Lucida Sans Unicode"/>
                <a:cs typeface="Lucida Sans Unicode"/>
              </a:rPr>
              <a:t>mental </a:t>
            </a:r>
            <a:r>
              <a:rPr sz="2100" dirty="0">
                <a:solidFill>
                  <a:srgbClr val="FFFFFF"/>
                </a:solidFill>
                <a:latin typeface="Lucida Sans Unicode"/>
                <a:cs typeface="Lucida Sans Unicode"/>
              </a:rPr>
              <a:t>illnesses</a:t>
            </a:r>
            <a:r>
              <a:rPr sz="2100" spc="-60" dirty="0">
                <a:solidFill>
                  <a:srgbClr val="FFFFFF"/>
                </a:solidFill>
                <a:latin typeface="Lucida Sans Unicode"/>
                <a:cs typeface="Lucida Sans Unicode"/>
              </a:rPr>
              <a:t> </a:t>
            </a:r>
            <a:r>
              <a:rPr sz="2100" spc="-10" dirty="0">
                <a:solidFill>
                  <a:srgbClr val="FFFFFF"/>
                </a:solidFill>
                <a:latin typeface="Lucida Sans Unicode"/>
                <a:cs typeface="Lucida Sans Unicode"/>
              </a:rPr>
              <a:t>and/or </a:t>
            </a:r>
            <a:r>
              <a:rPr sz="2100" spc="80" dirty="0">
                <a:solidFill>
                  <a:srgbClr val="FFFFFF"/>
                </a:solidFill>
                <a:latin typeface="Lucida Sans Unicode"/>
                <a:cs typeface="Lucida Sans Unicode"/>
              </a:rPr>
              <a:t>substance</a:t>
            </a:r>
            <a:r>
              <a:rPr sz="2100" spc="-100" dirty="0">
                <a:solidFill>
                  <a:srgbClr val="FFFFFF"/>
                </a:solidFill>
                <a:latin typeface="Lucida Sans Unicode"/>
                <a:cs typeface="Lucida Sans Unicode"/>
              </a:rPr>
              <a:t> </a:t>
            </a:r>
            <a:r>
              <a:rPr sz="2100" spc="30" dirty="0">
                <a:solidFill>
                  <a:srgbClr val="FFFFFF"/>
                </a:solidFill>
                <a:latin typeface="Lucida Sans Unicode"/>
                <a:cs typeface="Lucida Sans Unicode"/>
              </a:rPr>
              <a:t>use </a:t>
            </a:r>
            <a:r>
              <a:rPr sz="2100" spc="-10" dirty="0">
                <a:solidFill>
                  <a:srgbClr val="FFFFFF"/>
                </a:solidFill>
                <a:latin typeface="Lucida Sans Unicode"/>
                <a:cs typeface="Lucida Sans Unicode"/>
              </a:rPr>
              <a:t>disorders</a:t>
            </a:r>
            <a:endParaRPr sz="2100">
              <a:latin typeface="Lucida Sans Unicode"/>
              <a:cs typeface="Lucida Sans Unicode"/>
            </a:endParaRPr>
          </a:p>
        </p:txBody>
      </p:sp>
      <p:sp>
        <p:nvSpPr>
          <p:cNvPr id="14" name="object 14"/>
          <p:cNvSpPr txBox="1"/>
          <p:nvPr/>
        </p:nvSpPr>
        <p:spPr>
          <a:xfrm>
            <a:off x="11669075" y="4875556"/>
            <a:ext cx="2367280" cy="2397125"/>
          </a:xfrm>
          <a:prstGeom prst="rect">
            <a:avLst/>
          </a:prstGeom>
        </p:spPr>
        <p:txBody>
          <a:bodyPr vert="horz" wrap="square" lIns="0" tIns="29844" rIns="0" bIns="0" rtlCol="0">
            <a:spAutoFit/>
          </a:bodyPr>
          <a:lstStyle/>
          <a:p>
            <a:pPr marL="12700" marR="5080" indent="-635" algn="ctr">
              <a:lnSpc>
                <a:spcPts val="2330"/>
              </a:lnSpc>
              <a:spcBef>
                <a:spcPts val="234"/>
              </a:spcBef>
            </a:pPr>
            <a:r>
              <a:rPr sz="2000" dirty="0">
                <a:solidFill>
                  <a:srgbClr val="252931"/>
                </a:solidFill>
                <a:latin typeface="Lucida Sans Unicode"/>
                <a:cs typeface="Lucida Sans Unicode"/>
              </a:rPr>
              <a:t>Work</a:t>
            </a:r>
            <a:r>
              <a:rPr lang="en-US" sz="2000" dirty="0">
                <a:solidFill>
                  <a:srgbClr val="252931"/>
                </a:solidFill>
                <a:latin typeface="Lucida Sans Unicode"/>
                <a:cs typeface="Lucida Sans Unicode"/>
              </a:rPr>
              <a:t>s</a:t>
            </a:r>
            <a:r>
              <a:rPr sz="2000" spc="-60" dirty="0">
                <a:solidFill>
                  <a:srgbClr val="252931"/>
                </a:solidFill>
                <a:latin typeface="Lucida Sans Unicode"/>
                <a:cs typeface="Lucida Sans Unicode"/>
              </a:rPr>
              <a:t> </a:t>
            </a:r>
            <a:r>
              <a:rPr sz="2000" dirty="0">
                <a:solidFill>
                  <a:srgbClr val="252931"/>
                </a:solidFill>
                <a:latin typeface="Lucida Sans Unicode"/>
                <a:cs typeface="Lucida Sans Unicode"/>
              </a:rPr>
              <a:t>to</a:t>
            </a:r>
            <a:r>
              <a:rPr sz="2000" spc="-60" dirty="0">
                <a:solidFill>
                  <a:srgbClr val="252931"/>
                </a:solidFill>
                <a:latin typeface="Lucida Sans Unicode"/>
                <a:cs typeface="Lucida Sans Unicode"/>
              </a:rPr>
              <a:t> </a:t>
            </a:r>
            <a:r>
              <a:rPr sz="2000" spc="-20" dirty="0">
                <a:solidFill>
                  <a:srgbClr val="252931"/>
                </a:solidFill>
                <a:latin typeface="Lucida Sans Unicode"/>
                <a:cs typeface="Lucida Sans Unicode"/>
              </a:rPr>
              <a:t>lower </a:t>
            </a:r>
            <a:r>
              <a:rPr sz="2000" dirty="0">
                <a:solidFill>
                  <a:srgbClr val="252931"/>
                </a:solidFill>
                <a:latin typeface="Lucida Sans Unicode"/>
                <a:cs typeface="Lucida Sans Unicode"/>
              </a:rPr>
              <a:t>recidivism</a:t>
            </a:r>
            <a:r>
              <a:rPr sz="2000" spc="204" dirty="0">
                <a:solidFill>
                  <a:srgbClr val="252931"/>
                </a:solidFill>
                <a:latin typeface="Lucida Sans Unicode"/>
                <a:cs typeface="Lucida Sans Unicode"/>
              </a:rPr>
              <a:t> </a:t>
            </a:r>
            <a:r>
              <a:rPr sz="2000" spc="50" dirty="0">
                <a:solidFill>
                  <a:srgbClr val="252931"/>
                </a:solidFill>
                <a:latin typeface="Lucida Sans Unicode"/>
                <a:cs typeface="Lucida Sans Unicode"/>
              </a:rPr>
              <a:t>by </a:t>
            </a:r>
            <a:r>
              <a:rPr sz="2000" dirty="0">
                <a:solidFill>
                  <a:srgbClr val="252931"/>
                </a:solidFill>
                <a:latin typeface="Lucida Sans Unicode"/>
                <a:cs typeface="Lucida Sans Unicode"/>
              </a:rPr>
              <a:t>breaking</a:t>
            </a:r>
            <a:r>
              <a:rPr sz="2000" spc="90" dirty="0">
                <a:solidFill>
                  <a:srgbClr val="252931"/>
                </a:solidFill>
                <a:latin typeface="Lucida Sans Unicode"/>
                <a:cs typeface="Lucida Sans Unicode"/>
              </a:rPr>
              <a:t> </a:t>
            </a:r>
            <a:r>
              <a:rPr sz="2000" dirty="0">
                <a:solidFill>
                  <a:srgbClr val="252931"/>
                </a:solidFill>
                <a:latin typeface="Lucida Sans Unicode"/>
                <a:cs typeface="Lucida Sans Unicode"/>
              </a:rPr>
              <a:t>the</a:t>
            </a:r>
            <a:r>
              <a:rPr sz="2000" spc="90" dirty="0">
                <a:solidFill>
                  <a:srgbClr val="252931"/>
                </a:solidFill>
                <a:latin typeface="Lucida Sans Unicode"/>
                <a:cs typeface="Lucida Sans Unicode"/>
              </a:rPr>
              <a:t> </a:t>
            </a:r>
            <a:r>
              <a:rPr sz="2000" spc="70" dirty="0">
                <a:solidFill>
                  <a:srgbClr val="252931"/>
                </a:solidFill>
                <a:latin typeface="Lucida Sans Unicode"/>
                <a:cs typeface="Lucida Sans Unicode"/>
              </a:rPr>
              <a:t>cycle </a:t>
            </a:r>
            <a:r>
              <a:rPr sz="2000" dirty="0">
                <a:solidFill>
                  <a:srgbClr val="252931"/>
                </a:solidFill>
                <a:latin typeface="Lucida Sans Unicode"/>
                <a:cs typeface="Lucida Sans Unicode"/>
              </a:rPr>
              <a:t>of</a:t>
            </a:r>
            <a:r>
              <a:rPr sz="2000" spc="-120" dirty="0">
                <a:solidFill>
                  <a:srgbClr val="252931"/>
                </a:solidFill>
                <a:latin typeface="Lucida Sans Unicode"/>
                <a:cs typeface="Lucida Sans Unicode"/>
              </a:rPr>
              <a:t> </a:t>
            </a:r>
            <a:r>
              <a:rPr sz="2000" spc="50" dirty="0">
                <a:solidFill>
                  <a:srgbClr val="252931"/>
                </a:solidFill>
                <a:latin typeface="Lucida Sans Unicode"/>
                <a:cs typeface="Lucida Sans Unicode"/>
              </a:rPr>
              <a:t>addiction</a:t>
            </a:r>
            <a:r>
              <a:rPr sz="2000" spc="-114" dirty="0">
                <a:solidFill>
                  <a:srgbClr val="252931"/>
                </a:solidFill>
                <a:latin typeface="Lucida Sans Unicode"/>
                <a:cs typeface="Lucida Sans Unicode"/>
              </a:rPr>
              <a:t> </a:t>
            </a:r>
            <a:r>
              <a:rPr sz="2000" spc="90" dirty="0">
                <a:solidFill>
                  <a:srgbClr val="252931"/>
                </a:solidFill>
                <a:latin typeface="Lucida Sans Unicode"/>
                <a:cs typeface="Lucida Sans Unicode"/>
              </a:rPr>
              <a:t>and </a:t>
            </a:r>
            <a:r>
              <a:rPr sz="2000" spc="75" dirty="0">
                <a:solidFill>
                  <a:srgbClr val="252931"/>
                </a:solidFill>
                <a:latin typeface="Lucida Sans Unicode"/>
                <a:cs typeface="Lucida Sans Unicode"/>
              </a:rPr>
              <a:t>mental</a:t>
            </a:r>
            <a:r>
              <a:rPr sz="2000" spc="-95" dirty="0">
                <a:solidFill>
                  <a:srgbClr val="252931"/>
                </a:solidFill>
                <a:latin typeface="Lucida Sans Unicode"/>
                <a:cs typeface="Lucida Sans Unicode"/>
              </a:rPr>
              <a:t> </a:t>
            </a:r>
            <a:r>
              <a:rPr sz="2000" spc="-10" dirty="0">
                <a:solidFill>
                  <a:srgbClr val="252931"/>
                </a:solidFill>
                <a:latin typeface="Lucida Sans Unicode"/>
                <a:cs typeface="Lucida Sans Unicode"/>
              </a:rPr>
              <a:t>illness, </a:t>
            </a:r>
            <a:r>
              <a:rPr sz="2000" dirty="0">
                <a:solidFill>
                  <a:srgbClr val="252931"/>
                </a:solidFill>
                <a:latin typeface="Lucida Sans Unicode"/>
                <a:cs typeface="Lucida Sans Unicode"/>
              </a:rPr>
              <a:t>which</a:t>
            </a:r>
            <a:r>
              <a:rPr sz="2000" spc="25" dirty="0">
                <a:solidFill>
                  <a:srgbClr val="252931"/>
                </a:solidFill>
                <a:latin typeface="Lucida Sans Unicode"/>
                <a:cs typeface="Lucida Sans Unicode"/>
              </a:rPr>
              <a:t> </a:t>
            </a:r>
            <a:r>
              <a:rPr sz="2000" spc="90" dirty="0">
                <a:solidFill>
                  <a:srgbClr val="252931"/>
                </a:solidFill>
                <a:latin typeface="Lucida Sans Unicode"/>
                <a:cs typeface="Lucida Sans Unicode"/>
              </a:rPr>
              <a:t>are</a:t>
            </a:r>
            <a:r>
              <a:rPr sz="2000" spc="30" dirty="0">
                <a:solidFill>
                  <a:srgbClr val="252931"/>
                </a:solidFill>
                <a:latin typeface="Lucida Sans Unicode"/>
                <a:cs typeface="Lucida Sans Unicode"/>
              </a:rPr>
              <a:t> </a:t>
            </a:r>
            <a:r>
              <a:rPr sz="2000" dirty="0">
                <a:solidFill>
                  <a:srgbClr val="252931"/>
                </a:solidFill>
                <a:latin typeface="Lucida Sans Unicode"/>
                <a:cs typeface="Lucida Sans Unicode"/>
              </a:rPr>
              <a:t>the</a:t>
            </a:r>
            <a:r>
              <a:rPr sz="2000" spc="25" dirty="0">
                <a:solidFill>
                  <a:srgbClr val="252931"/>
                </a:solidFill>
                <a:latin typeface="Lucida Sans Unicode"/>
                <a:cs typeface="Lucida Sans Unicode"/>
              </a:rPr>
              <a:t> </a:t>
            </a:r>
            <a:r>
              <a:rPr sz="2000" spc="-20" dirty="0">
                <a:solidFill>
                  <a:srgbClr val="252931"/>
                </a:solidFill>
                <a:latin typeface="Lucida Sans Unicode"/>
                <a:cs typeface="Lucida Sans Unicode"/>
              </a:rPr>
              <a:t>root </a:t>
            </a:r>
            <a:r>
              <a:rPr sz="2000" spc="100" dirty="0">
                <a:solidFill>
                  <a:srgbClr val="252931"/>
                </a:solidFill>
                <a:latin typeface="Lucida Sans Unicode"/>
                <a:cs typeface="Lucida Sans Unicode"/>
              </a:rPr>
              <a:t>causes</a:t>
            </a:r>
            <a:r>
              <a:rPr sz="2000" spc="-120" dirty="0">
                <a:solidFill>
                  <a:srgbClr val="252931"/>
                </a:solidFill>
                <a:latin typeface="Lucida Sans Unicode"/>
                <a:cs typeface="Lucida Sans Unicode"/>
              </a:rPr>
              <a:t> </a:t>
            </a:r>
            <a:r>
              <a:rPr sz="2000" dirty="0">
                <a:solidFill>
                  <a:srgbClr val="252931"/>
                </a:solidFill>
                <a:latin typeface="Lucida Sans Unicode"/>
                <a:cs typeface="Lucida Sans Unicode"/>
              </a:rPr>
              <a:t>of</a:t>
            </a:r>
            <a:r>
              <a:rPr sz="2000" spc="-114" dirty="0">
                <a:solidFill>
                  <a:srgbClr val="252931"/>
                </a:solidFill>
                <a:latin typeface="Lucida Sans Unicode"/>
                <a:cs typeface="Lucida Sans Unicode"/>
              </a:rPr>
              <a:t> </a:t>
            </a:r>
            <a:r>
              <a:rPr sz="2000" spc="110" dirty="0">
                <a:solidFill>
                  <a:srgbClr val="252931"/>
                </a:solidFill>
                <a:latin typeface="Lucida Sans Unicode"/>
                <a:cs typeface="Lucida Sans Unicode"/>
              </a:rPr>
              <a:t>many </a:t>
            </a:r>
            <a:r>
              <a:rPr sz="2000" spc="-10" dirty="0">
                <a:solidFill>
                  <a:srgbClr val="252931"/>
                </a:solidFill>
                <a:latin typeface="Lucida Sans Unicode"/>
                <a:cs typeface="Lucida Sans Unicode"/>
              </a:rPr>
              <a:t>offenses.</a:t>
            </a:r>
            <a:endParaRPr sz="2000" dirty="0">
              <a:latin typeface="Lucida Sans Unicode"/>
              <a:cs typeface="Lucida Sans Unicode"/>
            </a:endParaRPr>
          </a:p>
        </p:txBody>
      </p:sp>
      <p:sp>
        <p:nvSpPr>
          <p:cNvPr id="15" name="object 15"/>
          <p:cNvSpPr txBox="1"/>
          <p:nvPr/>
        </p:nvSpPr>
        <p:spPr>
          <a:xfrm>
            <a:off x="14654795" y="4950833"/>
            <a:ext cx="2344420" cy="2271775"/>
          </a:xfrm>
          <a:prstGeom prst="rect">
            <a:avLst/>
          </a:prstGeom>
        </p:spPr>
        <p:txBody>
          <a:bodyPr vert="horz" wrap="square" lIns="0" tIns="26669" rIns="0" bIns="0" rtlCol="0">
            <a:spAutoFit/>
          </a:bodyPr>
          <a:lstStyle/>
          <a:p>
            <a:pPr marL="12700" marR="5080" indent="70485" algn="ctr">
              <a:lnSpc>
                <a:spcPts val="2480"/>
              </a:lnSpc>
              <a:spcBef>
                <a:spcPts val="209"/>
              </a:spcBef>
            </a:pPr>
            <a:r>
              <a:rPr sz="2100" dirty="0">
                <a:solidFill>
                  <a:srgbClr val="FFFFFF"/>
                </a:solidFill>
                <a:latin typeface="Lucida Sans Unicode"/>
                <a:cs typeface="Lucida Sans Unicode"/>
              </a:rPr>
              <a:t>Recidivism</a:t>
            </a:r>
            <a:r>
              <a:rPr sz="2100" spc="240" dirty="0">
                <a:solidFill>
                  <a:srgbClr val="FFFFFF"/>
                </a:solidFill>
                <a:latin typeface="Lucida Sans Unicode"/>
                <a:cs typeface="Lucida Sans Unicode"/>
              </a:rPr>
              <a:t> </a:t>
            </a:r>
            <a:r>
              <a:rPr sz="2100" spc="45" dirty="0">
                <a:solidFill>
                  <a:srgbClr val="FFFFFF"/>
                </a:solidFill>
                <a:latin typeface="Lucida Sans Unicode"/>
                <a:cs typeface="Lucida Sans Unicode"/>
              </a:rPr>
              <a:t>rates </a:t>
            </a:r>
            <a:r>
              <a:rPr sz="2100" spc="-35" dirty="0">
                <a:solidFill>
                  <a:srgbClr val="FFFFFF"/>
                </a:solidFill>
                <a:latin typeface="Lucida Sans Unicode"/>
                <a:cs typeface="Lucida Sans Unicode"/>
              </a:rPr>
              <a:t>for</a:t>
            </a:r>
            <a:r>
              <a:rPr sz="2100" spc="-125" dirty="0">
                <a:solidFill>
                  <a:srgbClr val="FFFFFF"/>
                </a:solidFill>
                <a:latin typeface="Lucida Sans Unicode"/>
                <a:cs typeface="Lucida Sans Unicode"/>
              </a:rPr>
              <a:t> </a:t>
            </a:r>
            <a:r>
              <a:rPr sz="2100" spc="35" dirty="0">
                <a:solidFill>
                  <a:srgbClr val="FFFFFF"/>
                </a:solidFill>
                <a:latin typeface="Lucida Sans Unicode"/>
                <a:cs typeface="Lucida Sans Unicode"/>
              </a:rPr>
              <a:t>participants </a:t>
            </a:r>
            <a:r>
              <a:rPr sz="2100" spc="95" dirty="0">
                <a:solidFill>
                  <a:srgbClr val="FFFFFF"/>
                </a:solidFill>
                <a:latin typeface="Lucida Sans Unicode"/>
                <a:cs typeface="Lucida Sans Unicode"/>
              </a:rPr>
              <a:t>are</a:t>
            </a:r>
            <a:r>
              <a:rPr sz="2100" spc="-95" dirty="0">
                <a:solidFill>
                  <a:srgbClr val="FFFFFF"/>
                </a:solidFill>
                <a:latin typeface="Lucida Sans Unicode"/>
                <a:cs typeface="Lucida Sans Unicode"/>
              </a:rPr>
              <a:t> </a:t>
            </a:r>
            <a:r>
              <a:rPr sz="2100" spc="-10" dirty="0">
                <a:solidFill>
                  <a:srgbClr val="FFFFFF"/>
                </a:solidFill>
                <a:latin typeface="Lucida Sans Unicode"/>
                <a:cs typeface="Lucida Sans Unicode"/>
              </a:rPr>
              <a:t>lower </a:t>
            </a:r>
            <a:r>
              <a:rPr sz="2100" spc="110" dirty="0">
                <a:solidFill>
                  <a:srgbClr val="FFFFFF"/>
                </a:solidFill>
                <a:latin typeface="Lucida Sans Unicode"/>
                <a:cs typeface="Lucida Sans Unicode"/>
              </a:rPr>
              <a:t>compared</a:t>
            </a:r>
            <a:r>
              <a:rPr sz="2100" spc="-90" dirty="0">
                <a:solidFill>
                  <a:srgbClr val="FFFFFF"/>
                </a:solidFill>
                <a:latin typeface="Lucida Sans Unicode"/>
                <a:cs typeface="Lucida Sans Unicode"/>
              </a:rPr>
              <a:t> </a:t>
            </a:r>
            <a:r>
              <a:rPr sz="2100" spc="-25" dirty="0">
                <a:solidFill>
                  <a:srgbClr val="FFFFFF"/>
                </a:solidFill>
                <a:latin typeface="Lucida Sans Unicode"/>
                <a:cs typeface="Lucida Sans Unicode"/>
              </a:rPr>
              <a:t>to </a:t>
            </a:r>
            <a:r>
              <a:rPr sz="2100" dirty="0">
                <a:solidFill>
                  <a:srgbClr val="FFFFFF"/>
                </a:solidFill>
                <a:latin typeface="Lucida Sans Unicode"/>
                <a:cs typeface="Lucida Sans Unicode"/>
              </a:rPr>
              <a:t>similarly</a:t>
            </a:r>
            <a:r>
              <a:rPr sz="2100" spc="-40" dirty="0">
                <a:solidFill>
                  <a:srgbClr val="FFFFFF"/>
                </a:solidFill>
                <a:latin typeface="Lucida Sans Unicode"/>
                <a:cs typeface="Lucida Sans Unicode"/>
              </a:rPr>
              <a:t> </a:t>
            </a:r>
            <a:r>
              <a:rPr sz="2100" spc="35" dirty="0">
                <a:solidFill>
                  <a:srgbClr val="FFFFFF"/>
                </a:solidFill>
                <a:latin typeface="Lucida Sans Unicode"/>
                <a:cs typeface="Lucida Sans Unicode"/>
              </a:rPr>
              <a:t>situated </a:t>
            </a:r>
            <a:r>
              <a:rPr sz="2100" dirty="0">
                <a:solidFill>
                  <a:srgbClr val="FFFFFF"/>
                </a:solidFill>
                <a:latin typeface="Lucida Sans Unicode"/>
                <a:cs typeface="Lucida Sans Unicode"/>
              </a:rPr>
              <a:t>offenders</a:t>
            </a:r>
            <a:r>
              <a:rPr sz="2100" spc="-15" dirty="0">
                <a:solidFill>
                  <a:srgbClr val="FFFFFF"/>
                </a:solidFill>
                <a:latin typeface="Lucida Sans Unicode"/>
                <a:cs typeface="Lucida Sans Unicode"/>
              </a:rPr>
              <a:t> </a:t>
            </a:r>
            <a:r>
              <a:rPr sz="2100" spc="55" dirty="0">
                <a:solidFill>
                  <a:srgbClr val="FFFFFF"/>
                </a:solidFill>
                <a:latin typeface="Lucida Sans Unicode"/>
                <a:cs typeface="Lucida Sans Unicode"/>
              </a:rPr>
              <a:t>who</a:t>
            </a:r>
            <a:r>
              <a:rPr sz="2100" spc="-10" dirty="0">
                <a:solidFill>
                  <a:srgbClr val="FFFFFF"/>
                </a:solidFill>
                <a:latin typeface="Lucida Sans Unicode"/>
                <a:cs typeface="Lucida Sans Unicode"/>
              </a:rPr>
              <a:t> </a:t>
            </a:r>
            <a:r>
              <a:rPr sz="2100" spc="40" dirty="0">
                <a:solidFill>
                  <a:srgbClr val="FFFFFF"/>
                </a:solidFill>
                <a:latin typeface="Lucida Sans Unicode"/>
                <a:cs typeface="Lucida Sans Unicode"/>
              </a:rPr>
              <a:t>do </a:t>
            </a:r>
            <a:r>
              <a:rPr sz="2100" dirty="0">
                <a:solidFill>
                  <a:srgbClr val="FFFFFF"/>
                </a:solidFill>
                <a:latin typeface="Lucida Sans Unicode"/>
                <a:cs typeface="Lucida Sans Unicode"/>
              </a:rPr>
              <a:t>not</a:t>
            </a:r>
            <a:r>
              <a:rPr sz="2100" spc="-50" dirty="0">
                <a:solidFill>
                  <a:srgbClr val="FFFFFF"/>
                </a:solidFill>
                <a:latin typeface="Lucida Sans Unicode"/>
                <a:cs typeface="Lucida Sans Unicode"/>
              </a:rPr>
              <a:t> </a:t>
            </a:r>
            <a:r>
              <a:rPr sz="2100" spc="40" dirty="0">
                <a:solidFill>
                  <a:srgbClr val="FFFFFF"/>
                </a:solidFill>
                <a:latin typeface="Lucida Sans Unicode"/>
                <a:cs typeface="Lucida Sans Unicode"/>
              </a:rPr>
              <a:t>partici</a:t>
            </a:r>
            <a:r>
              <a:rPr lang="en-US" sz="2100" spc="40" dirty="0">
                <a:solidFill>
                  <a:srgbClr val="FFFFFF"/>
                </a:solidFill>
                <a:latin typeface="Lucida Sans Unicode"/>
                <a:cs typeface="Lucida Sans Unicode"/>
              </a:rPr>
              <a:t>pate</a:t>
            </a:r>
            <a:endParaRPr sz="2100" dirty="0">
              <a:latin typeface="Lucida Sans Unicode"/>
              <a:cs typeface="Lucida Sans Unicode"/>
            </a:endParaRPr>
          </a:p>
        </p:txBody>
      </p:sp>
      <p:pic>
        <p:nvPicPr>
          <p:cNvPr id="17" name="Picture 16" descr="A picture containing text&#10;&#10;Description automatically generated">
            <a:extLst>
              <a:ext uri="{FF2B5EF4-FFF2-40B4-BE49-F238E27FC236}">
                <a16:creationId xmlns:a16="http://schemas.microsoft.com/office/drawing/2014/main" id="{15A7DD37-9501-14CA-693A-95E31917F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438"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5CA0"/>
          </a:solidFill>
        </p:spPr>
        <p:txBody>
          <a:bodyPr wrap="square" lIns="0" tIns="0" rIns="0" bIns="0" rtlCol="0"/>
          <a:lstStyle/>
          <a:p>
            <a:endParaRPr/>
          </a:p>
        </p:txBody>
      </p:sp>
      <p:sp>
        <p:nvSpPr>
          <p:cNvPr id="3" name="object 3"/>
          <p:cNvSpPr/>
          <p:nvPr/>
        </p:nvSpPr>
        <p:spPr>
          <a:xfrm>
            <a:off x="13244807" y="933200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4" name="object 4"/>
          <p:cNvSpPr/>
          <p:nvPr/>
        </p:nvSpPr>
        <p:spPr>
          <a:xfrm>
            <a:off x="12553222" y="10023833"/>
            <a:ext cx="346075" cy="263525"/>
          </a:xfrm>
          <a:custGeom>
            <a:avLst/>
            <a:gdLst/>
            <a:ahLst/>
            <a:cxnLst/>
            <a:rect l="l" t="t" r="r" b="b"/>
            <a:pathLst>
              <a:path w="346075" h="263525">
                <a:moveTo>
                  <a:pt x="0" y="172922"/>
                </a:moveTo>
                <a:lnTo>
                  <a:pt x="172916" y="0"/>
                </a:lnTo>
                <a:lnTo>
                  <a:pt x="345839" y="172916"/>
                </a:lnTo>
                <a:lnTo>
                  <a:pt x="255593" y="263165"/>
                </a:lnTo>
                <a:lnTo>
                  <a:pt x="90246" y="263165"/>
                </a:lnTo>
                <a:lnTo>
                  <a:pt x="0" y="172922"/>
                </a:lnTo>
                <a:close/>
              </a:path>
            </a:pathLst>
          </a:custGeom>
          <a:solidFill>
            <a:srgbClr val="041C40"/>
          </a:solidFill>
        </p:spPr>
        <p:txBody>
          <a:bodyPr wrap="square" lIns="0" tIns="0" rIns="0" bIns="0" rtlCol="0"/>
          <a:lstStyle/>
          <a:p>
            <a:endParaRPr/>
          </a:p>
        </p:txBody>
      </p:sp>
      <p:sp>
        <p:nvSpPr>
          <p:cNvPr id="5" name="object 5"/>
          <p:cNvSpPr/>
          <p:nvPr/>
        </p:nvSpPr>
        <p:spPr>
          <a:xfrm>
            <a:off x="11861725" y="933189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6" name="object 6"/>
          <p:cNvSpPr/>
          <p:nvPr/>
        </p:nvSpPr>
        <p:spPr>
          <a:xfrm>
            <a:off x="11170099" y="10023778"/>
            <a:ext cx="346075" cy="263525"/>
          </a:xfrm>
          <a:custGeom>
            <a:avLst/>
            <a:gdLst/>
            <a:ahLst/>
            <a:cxnLst/>
            <a:rect l="l" t="t" r="r" b="b"/>
            <a:pathLst>
              <a:path w="346075" h="263525">
                <a:moveTo>
                  <a:pt x="0" y="172922"/>
                </a:moveTo>
                <a:lnTo>
                  <a:pt x="172916" y="0"/>
                </a:lnTo>
                <a:lnTo>
                  <a:pt x="345839" y="172916"/>
                </a:lnTo>
                <a:lnTo>
                  <a:pt x="255537" y="263221"/>
                </a:lnTo>
                <a:lnTo>
                  <a:pt x="90301" y="263221"/>
                </a:lnTo>
                <a:lnTo>
                  <a:pt x="0" y="172922"/>
                </a:lnTo>
                <a:close/>
              </a:path>
            </a:pathLst>
          </a:custGeom>
          <a:solidFill>
            <a:srgbClr val="041C40"/>
          </a:solidFill>
        </p:spPr>
        <p:txBody>
          <a:bodyPr wrap="square" lIns="0" tIns="0" rIns="0" bIns="0" rtlCol="0"/>
          <a:lstStyle/>
          <a:p>
            <a:endParaRPr/>
          </a:p>
        </p:txBody>
      </p:sp>
      <p:sp>
        <p:nvSpPr>
          <p:cNvPr id="7" name="object 7"/>
          <p:cNvSpPr/>
          <p:nvPr/>
        </p:nvSpPr>
        <p:spPr>
          <a:xfrm>
            <a:off x="10478467" y="933196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8" name="object 8"/>
          <p:cNvSpPr/>
          <p:nvPr/>
        </p:nvSpPr>
        <p:spPr>
          <a:xfrm>
            <a:off x="9794723" y="10068985"/>
            <a:ext cx="346075" cy="218440"/>
          </a:xfrm>
          <a:custGeom>
            <a:avLst/>
            <a:gdLst/>
            <a:ahLst/>
            <a:cxnLst/>
            <a:rect l="l" t="t" r="r" b="b"/>
            <a:pathLst>
              <a:path w="346075" h="218440">
                <a:moveTo>
                  <a:pt x="0" y="172922"/>
                </a:moveTo>
                <a:lnTo>
                  <a:pt x="172916" y="0"/>
                </a:lnTo>
                <a:lnTo>
                  <a:pt x="345826" y="172929"/>
                </a:lnTo>
                <a:lnTo>
                  <a:pt x="300743" y="218014"/>
                </a:lnTo>
                <a:lnTo>
                  <a:pt x="45093" y="218014"/>
                </a:lnTo>
                <a:lnTo>
                  <a:pt x="0" y="172922"/>
                </a:lnTo>
                <a:close/>
              </a:path>
            </a:pathLst>
          </a:custGeom>
          <a:solidFill>
            <a:srgbClr val="041C40"/>
          </a:solidFill>
        </p:spPr>
        <p:txBody>
          <a:bodyPr wrap="square" lIns="0" tIns="0" rIns="0" bIns="0" rtlCol="0"/>
          <a:lstStyle/>
          <a:p>
            <a:endParaRPr/>
          </a:p>
        </p:txBody>
      </p:sp>
      <p:sp>
        <p:nvSpPr>
          <p:cNvPr id="9" name="object 9"/>
          <p:cNvSpPr/>
          <p:nvPr/>
        </p:nvSpPr>
        <p:spPr>
          <a:xfrm>
            <a:off x="9103150" y="9377652"/>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0" name="object 10"/>
          <p:cNvSpPr/>
          <p:nvPr/>
        </p:nvSpPr>
        <p:spPr>
          <a:xfrm>
            <a:off x="8411644" y="10068883"/>
            <a:ext cx="346075" cy="218440"/>
          </a:xfrm>
          <a:custGeom>
            <a:avLst/>
            <a:gdLst/>
            <a:ahLst/>
            <a:cxnLst/>
            <a:rect l="l" t="t" r="r" b="b"/>
            <a:pathLst>
              <a:path w="346075" h="218440">
                <a:moveTo>
                  <a:pt x="0" y="172922"/>
                </a:moveTo>
                <a:lnTo>
                  <a:pt x="172916" y="0"/>
                </a:lnTo>
                <a:lnTo>
                  <a:pt x="345839" y="172916"/>
                </a:lnTo>
                <a:lnTo>
                  <a:pt x="300642" y="218115"/>
                </a:lnTo>
                <a:lnTo>
                  <a:pt x="45194" y="218115"/>
                </a:lnTo>
                <a:lnTo>
                  <a:pt x="0" y="172922"/>
                </a:lnTo>
                <a:close/>
              </a:path>
            </a:pathLst>
          </a:custGeom>
          <a:solidFill>
            <a:srgbClr val="041C40"/>
          </a:solidFill>
        </p:spPr>
        <p:txBody>
          <a:bodyPr wrap="square" lIns="0" tIns="0" rIns="0" bIns="0" rtlCol="0"/>
          <a:lstStyle/>
          <a:p>
            <a:endParaRPr/>
          </a:p>
        </p:txBody>
      </p:sp>
      <p:sp>
        <p:nvSpPr>
          <p:cNvPr id="11" name="object 11"/>
          <p:cNvSpPr/>
          <p:nvPr/>
        </p:nvSpPr>
        <p:spPr>
          <a:xfrm>
            <a:off x="7720025" y="937759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2" name="object 12"/>
          <p:cNvSpPr/>
          <p:nvPr/>
        </p:nvSpPr>
        <p:spPr>
          <a:xfrm>
            <a:off x="7028381" y="10068948"/>
            <a:ext cx="346075" cy="218440"/>
          </a:xfrm>
          <a:custGeom>
            <a:avLst/>
            <a:gdLst/>
            <a:ahLst/>
            <a:cxnLst/>
            <a:rect l="l" t="t" r="r" b="b"/>
            <a:pathLst>
              <a:path w="346075" h="218440">
                <a:moveTo>
                  <a:pt x="0" y="172922"/>
                </a:moveTo>
                <a:lnTo>
                  <a:pt x="172916" y="0"/>
                </a:lnTo>
                <a:lnTo>
                  <a:pt x="345839" y="172916"/>
                </a:lnTo>
                <a:lnTo>
                  <a:pt x="300707" y="218050"/>
                </a:lnTo>
                <a:lnTo>
                  <a:pt x="45129" y="218050"/>
                </a:lnTo>
                <a:lnTo>
                  <a:pt x="0" y="172922"/>
                </a:lnTo>
                <a:close/>
              </a:path>
            </a:pathLst>
          </a:custGeom>
          <a:solidFill>
            <a:srgbClr val="041C40"/>
          </a:solidFill>
        </p:spPr>
        <p:txBody>
          <a:bodyPr wrap="square" lIns="0" tIns="0" rIns="0" bIns="0" rtlCol="0"/>
          <a:lstStyle/>
          <a:p>
            <a:endParaRPr/>
          </a:p>
        </p:txBody>
      </p:sp>
      <p:sp>
        <p:nvSpPr>
          <p:cNvPr id="13" name="object 13"/>
          <p:cNvSpPr/>
          <p:nvPr/>
        </p:nvSpPr>
        <p:spPr>
          <a:xfrm>
            <a:off x="6349120" y="917985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4" name="object 14"/>
          <p:cNvSpPr/>
          <p:nvPr/>
        </p:nvSpPr>
        <p:spPr>
          <a:xfrm>
            <a:off x="5657537" y="9871689"/>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5" name="object 15"/>
          <p:cNvSpPr/>
          <p:nvPr/>
        </p:nvSpPr>
        <p:spPr>
          <a:xfrm>
            <a:off x="4966040" y="917975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6" name="object 16"/>
          <p:cNvSpPr/>
          <p:nvPr/>
        </p:nvSpPr>
        <p:spPr>
          <a:xfrm>
            <a:off x="4274412" y="987163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7" name="object 17"/>
          <p:cNvSpPr/>
          <p:nvPr/>
        </p:nvSpPr>
        <p:spPr>
          <a:xfrm>
            <a:off x="3582782" y="9179816"/>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8" name="object 18"/>
          <p:cNvSpPr/>
          <p:nvPr/>
        </p:nvSpPr>
        <p:spPr>
          <a:xfrm>
            <a:off x="2899039" y="991684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9" name="object 19"/>
          <p:cNvSpPr/>
          <p:nvPr/>
        </p:nvSpPr>
        <p:spPr>
          <a:xfrm>
            <a:off x="2207465" y="922551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0" name="object 20"/>
          <p:cNvSpPr/>
          <p:nvPr/>
        </p:nvSpPr>
        <p:spPr>
          <a:xfrm>
            <a:off x="1515959" y="991674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1" name="object 21"/>
          <p:cNvSpPr/>
          <p:nvPr/>
        </p:nvSpPr>
        <p:spPr>
          <a:xfrm>
            <a:off x="824341" y="92254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2" name="object 22"/>
          <p:cNvSpPr/>
          <p:nvPr/>
        </p:nvSpPr>
        <p:spPr>
          <a:xfrm>
            <a:off x="132695" y="9916810"/>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grpSp>
        <p:nvGrpSpPr>
          <p:cNvPr id="23" name="object 23"/>
          <p:cNvGrpSpPr/>
          <p:nvPr/>
        </p:nvGrpSpPr>
        <p:grpSpPr>
          <a:xfrm>
            <a:off x="11138189" y="0"/>
            <a:ext cx="7150100" cy="10287000"/>
            <a:chOff x="11138189" y="0"/>
            <a:chExt cx="7150100" cy="10287000"/>
          </a:xfrm>
        </p:grpSpPr>
        <p:pic>
          <p:nvPicPr>
            <p:cNvPr id="24" name="object 24"/>
            <p:cNvPicPr/>
            <p:nvPr/>
          </p:nvPicPr>
          <p:blipFill>
            <a:blip r:embed="rId2" cstate="print"/>
            <a:stretch>
              <a:fillRect/>
            </a:stretch>
          </p:blipFill>
          <p:spPr>
            <a:xfrm>
              <a:off x="11138189" y="0"/>
              <a:ext cx="3434130" cy="10286999"/>
            </a:xfrm>
            <a:prstGeom prst="rect">
              <a:avLst/>
            </a:prstGeom>
          </p:spPr>
        </p:pic>
        <p:pic>
          <p:nvPicPr>
            <p:cNvPr id="25" name="object 25"/>
            <p:cNvPicPr/>
            <p:nvPr/>
          </p:nvPicPr>
          <p:blipFill>
            <a:blip r:embed="rId3" cstate="print"/>
            <a:stretch>
              <a:fillRect/>
            </a:stretch>
          </p:blipFill>
          <p:spPr>
            <a:xfrm>
              <a:off x="12312358" y="0"/>
              <a:ext cx="5975641" cy="10286999"/>
            </a:xfrm>
            <a:prstGeom prst="rect">
              <a:avLst/>
            </a:prstGeom>
          </p:spPr>
        </p:pic>
        <p:pic>
          <p:nvPicPr>
            <p:cNvPr id="26" name="object 26"/>
            <p:cNvPicPr/>
            <p:nvPr/>
          </p:nvPicPr>
          <p:blipFill>
            <a:blip r:embed="rId4" cstate="print"/>
            <a:stretch>
              <a:fillRect/>
            </a:stretch>
          </p:blipFill>
          <p:spPr>
            <a:xfrm>
              <a:off x="15617049" y="0"/>
              <a:ext cx="2670950" cy="10286999"/>
            </a:xfrm>
            <a:prstGeom prst="rect">
              <a:avLst/>
            </a:prstGeom>
          </p:spPr>
        </p:pic>
        <p:sp>
          <p:nvSpPr>
            <p:cNvPr id="27" name="object 27"/>
            <p:cNvSpPr/>
            <p:nvPr/>
          </p:nvSpPr>
          <p:spPr>
            <a:xfrm>
              <a:off x="15966390" y="9304019"/>
              <a:ext cx="2322195" cy="982980"/>
            </a:xfrm>
            <a:custGeom>
              <a:avLst/>
              <a:gdLst/>
              <a:ahLst/>
              <a:cxnLst/>
              <a:rect l="l" t="t" r="r" b="b"/>
              <a:pathLst>
                <a:path w="2322194" h="982979">
                  <a:moveTo>
                    <a:pt x="345846" y="864273"/>
                  </a:moveTo>
                  <a:lnTo>
                    <a:pt x="172923" y="691349"/>
                  </a:lnTo>
                  <a:lnTo>
                    <a:pt x="0" y="864273"/>
                  </a:lnTo>
                  <a:lnTo>
                    <a:pt x="118719" y="982980"/>
                  </a:lnTo>
                  <a:lnTo>
                    <a:pt x="227126" y="982980"/>
                  </a:lnTo>
                  <a:lnTo>
                    <a:pt x="345846" y="864273"/>
                  </a:lnTo>
                  <a:close/>
                </a:path>
                <a:path w="2322194" h="982979">
                  <a:moveTo>
                    <a:pt x="1037488" y="172923"/>
                  </a:moveTo>
                  <a:lnTo>
                    <a:pt x="864565" y="0"/>
                  </a:lnTo>
                  <a:lnTo>
                    <a:pt x="691654" y="172923"/>
                  </a:lnTo>
                  <a:lnTo>
                    <a:pt x="864577" y="345846"/>
                  </a:lnTo>
                  <a:lnTo>
                    <a:pt x="1037488" y="172923"/>
                  </a:lnTo>
                  <a:close/>
                </a:path>
                <a:path w="2322194" h="982979">
                  <a:moveTo>
                    <a:pt x="1729105" y="864209"/>
                  </a:moveTo>
                  <a:lnTo>
                    <a:pt x="1556181" y="691286"/>
                  </a:lnTo>
                  <a:lnTo>
                    <a:pt x="1383271" y="864209"/>
                  </a:lnTo>
                  <a:lnTo>
                    <a:pt x="1502041" y="982980"/>
                  </a:lnTo>
                  <a:lnTo>
                    <a:pt x="1610334" y="982980"/>
                  </a:lnTo>
                  <a:lnTo>
                    <a:pt x="1729105" y="864209"/>
                  </a:lnTo>
                  <a:close/>
                </a:path>
                <a:path w="2322194" h="982979">
                  <a:moveTo>
                    <a:pt x="2321610" y="73964"/>
                  </a:moveTo>
                  <a:lnTo>
                    <a:pt x="2247684" y="63"/>
                  </a:lnTo>
                  <a:lnTo>
                    <a:pt x="2074773" y="172986"/>
                  </a:lnTo>
                  <a:lnTo>
                    <a:pt x="2247696" y="345897"/>
                  </a:lnTo>
                  <a:lnTo>
                    <a:pt x="2321610" y="271983"/>
                  </a:lnTo>
                  <a:lnTo>
                    <a:pt x="2321610" y="73964"/>
                  </a:lnTo>
                  <a:close/>
                </a:path>
              </a:pathLst>
            </a:custGeom>
            <a:solidFill>
              <a:srgbClr val="041C40"/>
            </a:solidFill>
          </p:spPr>
          <p:txBody>
            <a:bodyPr wrap="square" lIns="0" tIns="0" rIns="0" bIns="0" rtlCol="0"/>
            <a:lstStyle/>
            <a:p>
              <a:endParaRPr/>
            </a:p>
          </p:txBody>
        </p:sp>
      </p:grpSp>
      <p:sp>
        <p:nvSpPr>
          <p:cNvPr id="28" name="object 28"/>
          <p:cNvSpPr txBox="1">
            <a:spLocks noGrp="1"/>
          </p:cNvSpPr>
          <p:nvPr>
            <p:ph type="title"/>
          </p:nvPr>
        </p:nvSpPr>
        <p:spPr>
          <a:xfrm>
            <a:off x="3580025" y="408553"/>
            <a:ext cx="5307330" cy="1248410"/>
          </a:xfrm>
          <a:prstGeom prst="rect">
            <a:avLst/>
          </a:prstGeom>
        </p:spPr>
        <p:txBody>
          <a:bodyPr vert="horz" wrap="square" lIns="0" tIns="15240" rIns="0" bIns="0" rtlCol="0">
            <a:spAutoFit/>
          </a:bodyPr>
          <a:lstStyle/>
          <a:p>
            <a:pPr marL="12700">
              <a:lnSpc>
                <a:spcPct val="100000"/>
              </a:lnSpc>
              <a:spcBef>
                <a:spcPts val="120"/>
              </a:spcBef>
            </a:pPr>
            <a:r>
              <a:rPr sz="8000" dirty="0">
                <a:latin typeface="Times New Roman" panose="02020603050405020304" pitchFamily="18" charset="0"/>
                <a:cs typeface="Times New Roman" panose="02020603050405020304" pitchFamily="18" charset="0"/>
              </a:rPr>
              <a:t>ABOUT</a:t>
            </a:r>
            <a:r>
              <a:rPr sz="8000" spc="-75" dirty="0">
                <a:latin typeface="Times New Roman" panose="02020603050405020304" pitchFamily="18" charset="0"/>
                <a:cs typeface="Times New Roman" panose="02020603050405020304" pitchFamily="18" charset="0"/>
              </a:rPr>
              <a:t> </a:t>
            </a:r>
            <a:r>
              <a:rPr sz="8000" spc="-40" dirty="0">
                <a:latin typeface="Times New Roman" panose="02020603050405020304" pitchFamily="18" charset="0"/>
                <a:cs typeface="Times New Roman" panose="02020603050405020304" pitchFamily="18" charset="0"/>
              </a:rPr>
              <a:t>US</a:t>
            </a:r>
            <a:endParaRPr sz="8000" dirty="0">
              <a:latin typeface="Times New Roman" panose="02020603050405020304" pitchFamily="18" charset="0"/>
              <a:cs typeface="Times New Roman" panose="02020603050405020304" pitchFamily="18" charset="0"/>
            </a:endParaRPr>
          </a:p>
        </p:txBody>
      </p:sp>
      <p:sp>
        <p:nvSpPr>
          <p:cNvPr id="29" name="object 29"/>
          <p:cNvSpPr txBox="1"/>
          <p:nvPr/>
        </p:nvSpPr>
        <p:spPr>
          <a:xfrm>
            <a:off x="621186" y="1618342"/>
            <a:ext cx="11959590" cy="3728713"/>
          </a:xfrm>
          <a:prstGeom prst="rect">
            <a:avLst/>
          </a:prstGeom>
        </p:spPr>
        <p:txBody>
          <a:bodyPr vert="horz" wrap="square" lIns="0" tIns="425450" rIns="0" bIns="0" rtlCol="0">
            <a:spAutoFit/>
          </a:bodyPr>
          <a:lstStyle/>
          <a:p>
            <a:pPr marR="727075" algn="ctr">
              <a:lnSpc>
                <a:spcPct val="100000"/>
              </a:lnSpc>
              <a:spcBef>
                <a:spcPts val="3350"/>
              </a:spcBef>
            </a:pPr>
            <a:endParaRPr sz="5500" dirty="0">
              <a:latin typeface="Calibri"/>
              <a:cs typeface="Calibri"/>
            </a:endParaRPr>
          </a:p>
          <a:p>
            <a:pPr marL="12065" marR="5080" algn="just">
              <a:lnSpc>
                <a:spcPct val="114799"/>
              </a:lnSpc>
              <a:spcBef>
                <a:spcPts val="1800"/>
              </a:spcBef>
              <a:tabLst>
                <a:tab pos="2510790" algn="l"/>
              </a:tabLst>
            </a:pPr>
            <a:r>
              <a:rPr sz="4300" b="1" spc="290" dirty="0">
                <a:solidFill>
                  <a:srgbClr val="FFFFFF"/>
                </a:solidFill>
                <a:latin typeface="Times New Roman" panose="02020603050405020304" pitchFamily="18" charset="0"/>
                <a:cs typeface="Times New Roman" panose="02020603050405020304" pitchFamily="18" charset="0"/>
              </a:rPr>
              <a:t>Fulton</a:t>
            </a:r>
            <a:r>
              <a:rPr sz="4300" b="1" spc="145" dirty="0">
                <a:solidFill>
                  <a:srgbClr val="FFFFFF"/>
                </a:solidFill>
                <a:latin typeface="Times New Roman" panose="02020603050405020304" pitchFamily="18" charset="0"/>
                <a:cs typeface="Times New Roman" panose="02020603050405020304" pitchFamily="18" charset="0"/>
              </a:rPr>
              <a:t> </a:t>
            </a:r>
            <a:r>
              <a:rPr sz="4300" b="1" spc="465" dirty="0">
                <a:solidFill>
                  <a:srgbClr val="FFFFFF"/>
                </a:solidFill>
                <a:latin typeface="Times New Roman" panose="02020603050405020304" pitchFamily="18" charset="0"/>
                <a:cs typeface="Times New Roman" panose="02020603050405020304" pitchFamily="18" charset="0"/>
              </a:rPr>
              <a:t>County</a:t>
            </a:r>
            <a:r>
              <a:rPr sz="4300" b="1" spc="150" dirty="0">
                <a:solidFill>
                  <a:srgbClr val="FFFFFF"/>
                </a:solidFill>
                <a:latin typeface="Times New Roman" panose="02020603050405020304" pitchFamily="18" charset="0"/>
                <a:cs typeface="Times New Roman" panose="02020603050405020304" pitchFamily="18" charset="0"/>
              </a:rPr>
              <a:t> </a:t>
            </a:r>
            <a:r>
              <a:rPr sz="4300" b="1" spc="370" dirty="0">
                <a:solidFill>
                  <a:srgbClr val="FFFFFF"/>
                </a:solidFill>
                <a:latin typeface="Times New Roman" panose="02020603050405020304" pitchFamily="18" charset="0"/>
                <a:cs typeface="Times New Roman" panose="02020603050405020304" pitchFamily="18" charset="0"/>
              </a:rPr>
              <a:t>Juvenile</a:t>
            </a:r>
            <a:r>
              <a:rPr sz="4300" b="1" spc="145" dirty="0">
                <a:solidFill>
                  <a:srgbClr val="FFFFFF"/>
                </a:solidFill>
                <a:latin typeface="Times New Roman" panose="02020603050405020304" pitchFamily="18" charset="0"/>
                <a:cs typeface="Times New Roman" panose="02020603050405020304" pitchFamily="18" charset="0"/>
              </a:rPr>
              <a:t> </a:t>
            </a:r>
            <a:r>
              <a:rPr sz="4300" b="1" spc="430" dirty="0">
                <a:solidFill>
                  <a:srgbClr val="FFFFFF"/>
                </a:solidFill>
                <a:latin typeface="Times New Roman" panose="02020603050405020304" pitchFamily="18" charset="0"/>
                <a:cs typeface="Times New Roman" panose="02020603050405020304" pitchFamily="18" charset="0"/>
              </a:rPr>
              <a:t>Court</a:t>
            </a:r>
            <a:r>
              <a:rPr sz="4300" b="1" spc="150" dirty="0">
                <a:solidFill>
                  <a:srgbClr val="FFFFFF"/>
                </a:solidFill>
                <a:latin typeface="Times New Roman" panose="02020603050405020304" pitchFamily="18" charset="0"/>
                <a:cs typeface="Times New Roman" panose="02020603050405020304" pitchFamily="18" charset="0"/>
              </a:rPr>
              <a:t> </a:t>
            </a:r>
            <a:r>
              <a:rPr sz="4300" b="1" spc="355" dirty="0">
                <a:solidFill>
                  <a:srgbClr val="FFFFFF"/>
                </a:solidFill>
                <a:latin typeface="Times New Roman" panose="02020603050405020304" pitchFamily="18" charset="0"/>
                <a:cs typeface="Times New Roman" panose="02020603050405020304" pitchFamily="18" charset="0"/>
              </a:rPr>
              <a:t>is</a:t>
            </a:r>
            <a:r>
              <a:rPr sz="4300" b="1" spc="145" dirty="0">
                <a:solidFill>
                  <a:srgbClr val="FFFFFF"/>
                </a:solidFill>
                <a:latin typeface="Times New Roman" panose="02020603050405020304" pitchFamily="18" charset="0"/>
                <a:cs typeface="Times New Roman" panose="02020603050405020304" pitchFamily="18" charset="0"/>
              </a:rPr>
              <a:t> </a:t>
            </a:r>
            <a:r>
              <a:rPr sz="4300" b="1" spc="330" dirty="0">
                <a:solidFill>
                  <a:srgbClr val="FFFFFF"/>
                </a:solidFill>
                <a:latin typeface="Times New Roman" panose="02020603050405020304" pitchFamily="18" charset="0"/>
                <a:cs typeface="Times New Roman" panose="02020603050405020304" pitchFamily="18" charset="0"/>
              </a:rPr>
              <a:t>the </a:t>
            </a:r>
            <a:r>
              <a:rPr sz="4300" b="1" spc="280" dirty="0">
                <a:solidFill>
                  <a:srgbClr val="FFFFFF"/>
                </a:solidFill>
                <a:latin typeface="Times New Roman" panose="02020603050405020304" pitchFamily="18" charset="0"/>
                <a:cs typeface="Times New Roman" panose="02020603050405020304" pitchFamily="18" charset="0"/>
              </a:rPr>
              <a:t>largest</a:t>
            </a:r>
            <a:r>
              <a:rPr sz="4300" b="1" spc="145" dirty="0">
                <a:solidFill>
                  <a:srgbClr val="FFFFFF"/>
                </a:solidFill>
                <a:latin typeface="Times New Roman" panose="02020603050405020304" pitchFamily="18" charset="0"/>
                <a:cs typeface="Times New Roman" panose="02020603050405020304" pitchFamily="18" charset="0"/>
              </a:rPr>
              <a:t> </a:t>
            </a:r>
            <a:r>
              <a:rPr sz="4300" b="1" spc="275" dirty="0">
                <a:solidFill>
                  <a:srgbClr val="FFFFFF"/>
                </a:solidFill>
                <a:latin typeface="Times New Roman" panose="02020603050405020304" pitchFamily="18" charset="0"/>
                <a:cs typeface="Times New Roman" panose="02020603050405020304" pitchFamily="18" charset="0"/>
              </a:rPr>
              <a:t>juvenile</a:t>
            </a:r>
            <a:r>
              <a:rPr sz="4300" b="1" spc="150" dirty="0">
                <a:solidFill>
                  <a:srgbClr val="FFFFFF"/>
                </a:solidFill>
                <a:latin typeface="Times New Roman" panose="02020603050405020304" pitchFamily="18" charset="0"/>
                <a:cs typeface="Times New Roman" panose="02020603050405020304" pitchFamily="18" charset="0"/>
              </a:rPr>
              <a:t> </a:t>
            </a:r>
            <a:r>
              <a:rPr sz="4300" b="1" spc="400" dirty="0">
                <a:solidFill>
                  <a:srgbClr val="FFFFFF"/>
                </a:solidFill>
                <a:latin typeface="Times New Roman" panose="02020603050405020304" pitchFamily="18" charset="0"/>
                <a:cs typeface="Times New Roman" panose="02020603050405020304" pitchFamily="18" charset="0"/>
              </a:rPr>
              <a:t>court</a:t>
            </a:r>
            <a:r>
              <a:rPr sz="4300" b="1" spc="145" dirty="0">
                <a:solidFill>
                  <a:srgbClr val="FFFFFF"/>
                </a:solidFill>
                <a:latin typeface="Times New Roman" panose="02020603050405020304" pitchFamily="18" charset="0"/>
                <a:cs typeface="Times New Roman" panose="02020603050405020304" pitchFamily="18" charset="0"/>
              </a:rPr>
              <a:t> </a:t>
            </a:r>
            <a:r>
              <a:rPr sz="4300" b="1" spc="229" dirty="0">
                <a:solidFill>
                  <a:srgbClr val="FFFFFF"/>
                </a:solidFill>
                <a:latin typeface="Times New Roman" panose="02020603050405020304" pitchFamily="18" charset="0"/>
                <a:cs typeface="Times New Roman" panose="02020603050405020304" pitchFamily="18" charset="0"/>
              </a:rPr>
              <a:t>in</a:t>
            </a:r>
            <a:r>
              <a:rPr sz="4300" b="1" spc="150" dirty="0">
                <a:solidFill>
                  <a:srgbClr val="FFFFFF"/>
                </a:solidFill>
                <a:latin typeface="Times New Roman" panose="02020603050405020304" pitchFamily="18" charset="0"/>
                <a:cs typeface="Times New Roman" panose="02020603050405020304" pitchFamily="18" charset="0"/>
              </a:rPr>
              <a:t> </a:t>
            </a:r>
            <a:r>
              <a:rPr sz="4300" b="1" spc="290" dirty="0">
                <a:solidFill>
                  <a:srgbClr val="FFFFFF"/>
                </a:solidFill>
                <a:latin typeface="Times New Roman" panose="02020603050405020304" pitchFamily="18" charset="0"/>
                <a:cs typeface="Times New Roman" panose="02020603050405020304" pitchFamily="18" charset="0"/>
              </a:rPr>
              <a:t>Georgia</a:t>
            </a:r>
            <a:r>
              <a:rPr sz="4300" b="1" spc="145" dirty="0">
                <a:solidFill>
                  <a:srgbClr val="FFFFFF"/>
                </a:solidFill>
                <a:latin typeface="Times New Roman" panose="02020603050405020304" pitchFamily="18" charset="0"/>
                <a:cs typeface="Times New Roman" panose="02020603050405020304" pitchFamily="18" charset="0"/>
              </a:rPr>
              <a:t> </a:t>
            </a:r>
            <a:r>
              <a:rPr sz="4300" b="1" spc="350" dirty="0">
                <a:solidFill>
                  <a:srgbClr val="FFFFFF"/>
                </a:solidFill>
                <a:latin typeface="Times New Roman" panose="02020603050405020304" pitchFamily="18" charset="0"/>
                <a:cs typeface="Times New Roman" panose="02020603050405020304" pitchFamily="18" charset="0"/>
              </a:rPr>
              <a:t>and</a:t>
            </a:r>
            <a:r>
              <a:rPr sz="4300" b="1" spc="150" dirty="0">
                <a:solidFill>
                  <a:srgbClr val="FFFFFF"/>
                </a:solidFill>
                <a:latin typeface="Times New Roman" panose="02020603050405020304" pitchFamily="18" charset="0"/>
                <a:cs typeface="Times New Roman" panose="02020603050405020304" pitchFamily="18" charset="0"/>
              </a:rPr>
              <a:t> </a:t>
            </a:r>
            <a:r>
              <a:rPr sz="4300" b="1" spc="305" dirty="0">
                <a:solidFill>
                  <a:srgbClr val="FFFFFF"/>
                </a:solidFill>
                <a:latin typeface="Times New Roman" panose="02020603050405020304" pitchFamily="18" charset="0"/>
                <a:cs typeface="Times New Roman" panose="02020603050405020304" pitchFamily="18" charset="0"/>
              </a:rPr>
              <a:t>among </a:t>
            </a:r>
            <a:r>
              <a:rPr sz="4300" b="1" spc="355" dirty="0">
                <a:solidFill>
                  <a:srgbClr val="FFFFFF"/>
                </a:solidFill>
                <a:latin typeface="Times New Roman" panose="02020603050405020304" pitchFamily="18" charset="0"/>
                <a:cs typeface="Times New Roman" panose="02020603050405020304" pitchFamily="18" charset="0"/>
              </a:rPr>
              <a:t>the</a:t>
            </a:r>
            <a:r>
              <a:rPr sz="4300" b="1" spc="150" dirty="0">
                <a:solidFill>
                  <a:srgbClr val="FFFFFF"/>
                </a:solidFill>
                <a:latin typeface="Times New Roman" panose="02020603050405020304" pitchFamily="18" charset="0"/>
                <a:cs typeface="Times New Roman" panose="02020603050405020304" pitchFamily="18" charset="0"/>
              </a:rPr>
              <a:t> </a:t>
            </a:r>
            <a:r>
              <a:rPr sz="4300" b="1" spc="280" dirty="0">
                <a:solidFill>
                  <a:srgbClr val="FFFFFF"/>
                </a:solidFill>
                <a:latin typeface="Times New Roman" panose="02020603050405020304" pitchFamily="18" charset="0"/>
                <a:cs typeface="Times New Roman" panose="02020603050405020304" pitchFamily="18" charset="0"/>
              </a:rPr>
              <a:t>largest</a:t>
            </a:r>
            <a:r>
              <a:rPr sz="4300" b="1" spc="150" dirty="0">
                <a:solidFill>
                  <a:srgbClr val="FFFFFF"/>
                </a:solidFill>
                <a:latin typeface="Times New Roman" panose="02020603050405020304" pitchFamily="18" charset="0"/>
                <a:cs typeface="Times New Roman" panose="02020603050405020304" pitchFamily="18" charset="0"/>
              </a:rPr>
              <a:t> </a:t>
            </a:r>
            <a:r>
              <a:rPr sz="4300" b="1" spc="229" dirty="0">
                <a:solidFill>
                  <a:srgbClr val="FFFFFF"/>
                </a:solidFill>
                <a:latin typeface="Times New Roman" panose="02020603050405020304" pitchFamily="18" charset="0"/>
                <a:cs typeface="Times New Roman" panose="02020603050405020304" pitchFamily="18" charset="0"/>
              </a:rPr>
              <a:t>in</a:t>
            </a:r>
            <a:r>
              <a:rPr sz="4300" b="1" spc="155" dirty="0">
                <a:solidFill>
                  <a:srgbClr val="FFFFFF"/>
                </a:solidFill>
                <a:latin typeface="Times New Roman" panose="02020603050405020304" pitchFamily="18" charset="0"/>
                <a:cs typeface="Times New Roman" panose="02020603050405020304" pitchFamily="18" charset="0"/>
              </a:rPr>
              <a:t> </a:t>
            </a:r>
            <a:r>
              <a:rPr sz="4300" b="1" spc="355" dirty="0">
                <a:solidFill>
                  <a:srgbClr val="FFFFFF"/>
                </a:solidFill>
                <a:latin typeface="Times New Roman" panose="02020603050405020304" pitchFamily="18" charset="0"/>
                <a:cs typeface="Times New Roman" panose="02020603050405020304" pitchFamily="18" charset="0"/>
              </a:rPr>
              <a:t>the</a:t>
            </a:r>
            <a:r>
              <a:rPr sz="4300" b="1" spc="150" dirty="0">
                <a:solidFill>
                  <a:srgbClr val="FFFFFF"/>
                </a:solidFill>
                <a:latin typeface="Times New Roman" panose="02020603050405020304" pitchFamily="18" charset="0"/>
                <a:cs typeface="Times New Roman" panose="02020603050405020304" pitchFamily="18" charset="0"/>
              </a:rPr>
              <a:t> </a:t>
            </a:r>
            <a:r>
              <a:rPr sz="4300" b="1" spc="370" dirty="0">
                <a:solidFill>
                  <a:srgbClr val="FFFFFF"/>
                </a:solidFill>
                <a:latin typeface="Times New Roman" panose="02020603050405020304" pitchFamily="18" charset="0"/>
                <a:cs typeface="Times New Roman" panose="02020603050405020304" pitchFamily="18" charset="0"/>
              </a:rPr>
              <a:t>Southeastern</a:t>
            </a:r>
            <a:r>
              <a:rPr sz="4300" b="1" spc="155" dirty="0">
                <a:solidFill>
                  <a:srgbClr val="FFFFFF"/>
                </a:solidFill>
                <a:latin typeface="Times New Roman" panose="02020603050405020304" pitchFamily="18" charset="0"/>
                <a:cs typeface="Times New Roman" panose="02020603050405020304" pitchFamily="18" charset="0"/>
              </a:rPr>
              <a:t> </a:t>
            </a:r>
            <a:r>
              <a:rPr sz="4300" b="1" spc="290" dirty="0">
                <a:solidFill>
                  <a:srgbClr val="FFFFFF"/>
                </a:solidFill>
                <a:latin typeface="Times New Roman" panose="02020603050405020304" pitchFamily="18" charset="0"/>
                <a:cs typeface="Times New Roman" panose="02020603050405020304" pitchFamily="18" charset="0"/>
              </a:rPr>
              <a:t>United </a:t>
            </a:r>
            <a:r>
              <a:rPr sz="4300" b="1" spc="295" dirty="0">
                <a:solidFill>
                  <a:srgbClr val="FFFFFF"/>
                </a:solidFill>
                <a:latin typeface="Times New Roman" panose="02020603050405020304" pitchFamily="18" charset="0"/>
                <a:cs typeface="Times New Roman" panose="02020603050405020304" pitchFamily="18" charset="0"/>
              </a:rPr>
              <a:t>States</a:t>
            </a:r>
            <a:r>
              <a:rPr sz="4300" spc="295" dirty="0">
                <a:solidFill>
                  <a:srgbClr val="FFFFFF"/>
                </a:solidFill>
                <a:latin typeface="Times New Roman" panose="02020603050405020304" pitchFamily="18" charset="0"/>
                <a:cs typeface="Times New Roman" panose="02020603050405020304" pitchFamily="18" charset="0"/>
              </a:rPr>
              <a:t>.</a:t>
            </a:r>
            <a:endParaRPr sz="4300" dirty="0">
              <a:latin typeface="Times New Roman" panose="02020603050405020304" pitchFamily="18" charset="0"/>
              <a:cs typeface="Times New Roman" panose="02020603050405020304" pitchFamily="18" charset="0"/>
            </a:endParaRPr>
          </a:p>
        </p:txBody>
      </p:sp>
      <p:pic>
        <p:nvPicPr>
          <p:cNvPr id="31" name="Picture 30" descr="A picture containing text&#10;&#10;Description automatically generated">
            <a:extLst>
              <a:ext uri="{FF2B5EF4-FFF2-40B4-BE49-F238E27FC236}">
                <a16:creationId xmlns:a16="http://schemas.microsoft.com/office/drawing/2014/main" id="{1DAE2244-4AE6-EB41-DEAA-B95C16BED3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 y="0"/>
            <a:ext cx="18281141"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955507" cy="10287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898E9A-8331-AB88-92B4-FE76A57C6F11}"/>
              </a:ext>
            </a:extLst>
          </p:cNvPr>
          <p:cNvSpPr>
            <a:spLocks noGrp="1"/>
          </p:cNvSpPr>
          <p:nvPr>
            <p:ph type="title"/>
          </p:nvPr>
        </p:nvSpPr>
        <p:spPr>
          <a:xfrm>
            <a:off x="834886" y="2612571"/>
            <a:ext cx="5277678" cy="6176623"/>
          </a:xfrm>
        </p:spPr>
        <p:txBody>
          <a:bodyPr anchor="t">
            <a:normAutofit/>
          </a:bodyPr>
          <a:lstStyle/>
          <a:p>
            <a:r>
              <a:rPr lang="en-US" sz="7000" dirty="0">
                <a:latin typeface="Times New Roman" panose="02020603050405020304" pitchFamily="18" charset="0"/>
                <a:cs typeface="Times New Roman" panose="02020603050405020304" pitchFamily="18" charset="0"/>
              </a:rPr>
              <a:t>CHINS – Children in Need of Services </a:t>
            </a:r>
          </a:p>
        </p:txBody>
      </p:sp>
      <p:graphicFrame>
        <p:nvGraphicFramePr>
          <p:cNvPr id="5" name="Content Placeholder 2">
            <a:extLst>
              <a:ext uri="{FF2B5EF4-FFF2-40B4-BE49-F238E27FC236}">
                <a16:creationId xmlns:a16="http://schemas.microsoft.com/office/drawing/2014/main" id="{0672DE8B-AC9A-A8B0-29E7-CB376D256E65}"/>
              </a:ext>
            </a:extLst>
          </p:cNvPr>
          <p:cNvGraphicFramePr>
            <a:graphicFrameLocks noGrp="1"/>
          </p:cNvGraphicFramePr>
          <p:nvPr>
            <p:ph idx="1"/>
            <p:extLst>
              <p:ext uri="{D42A27DB-BD31-4B8C-83A1-F6EECF244321}">
                <p14:modId xmlns:p14="http://schemas.microsoft.com/office/powerpoint/2010/main" val="3071933118"/>
              </p:ext>
            </p:extLst>
          </p:nvPr>
        </p:nvGraphicFramePr>
        <p:xfrm>
          <a:off x="7783534" y="571501"/>
          <a:ext cx="9669580" cy="891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10;&#10;Description automatically generated">
            <a:extLst>
              <a:ext uri="{FF2B5EF4-FFF2-40B4-BE49-F238E27FC236}">
                <a16:creationId xmlns:a16="http://schemas.microsoft.com/office/drawing/2014/main" id="{1C2793BB-779D-AA1A-5CD8-1D0F95C8F9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extLst>
      <p:ext uri="{BB962C8B-B14F-4D97-AF65-F5344CB8AC3E}">
        <p14:creationId xmlns:p14="http://schemas.microsoft.com/office/powerpoint/2010/main" val="212129842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96121" y="425110"/>
            <a:ext cx="7583170" cy="10287000"/>
            <a:chOff x="10704924" y="0"/>
            <a:chExt cx="7583170" cy="10287000"/>
          </a:xfrm>
        </p:grpSpPr>
        <p:sp>
          <p:nvSpPr>
            <p:cNvPr id="3" name="object 3"/>
            <p:cNvSpPr/>
            <p:nvPr/>
          </p:nvSpPr>
          <p:spPr>
            <a:xfrm>
              <a:off x="13645096" y="500556"/>
              <a:ext cx="4643120" cy="9286240"/>
            </a:xfrm>
            <a:custGeom>
              <a:avLst/>
              <a:gdLst/>
              <a:ahLst/>
              <a:cxnLst/>
              <a:rect l="l" t="t" r="r" b="b"/>
              <a:pathLst>
                <a:path w="4643119" h="9286240">
                  <a:moveTo>
                    <a:pt x="4642903" y="9285805"/>
                  </a:moveTo>
                  <a:lnTo>
                    <a:pt x="0" y="4642902"/>
                  </a:lnTo>
                  <a:lnTo>
                    <a:pt x="4642903" y="0"/>
                  </a:lnTo>
                  <a:lnTo>
                    <a:pt x="4642903" y="9285805"/>
                  </a:lnTo>
                  <a:close/>
                </a:path>
              </a:pathLst>
            </a:custGeom>
            <a:solidFill>
              <a:srgbClr val="5270FF"/>
            </a:solidFill>
          </p:spPr>
          <p:txBody>
            <a:bodyPr wrap="square" lIns="0" tIns="0" rIns="0" bIns="0" rtlCol="0"/>
            <a:lstStyle/>
            <a:p>
              <a:endParaRPr/>
            </a:p>
          </p:txBody>
        </p:sp>
        <p:sp>
          <p:nvSpPr>
            <p:cNvPr id="4" name="object 4"/>
            <p:cNvSpPr/>
            <p:nvPr/>
          </p:nvSpPr>
          <p:spPr>
            <a:xfrm>
              <a:off x="10704919" y="11"/>
              <a:ext cx="7583170" cy="10287000"/>
            </a:xfrm>
            <a:custGeom>
              <a:avLst/>
              <a:gdLst/>
              <a:ahLst/>
              <a:cxnLst/>
              <a:rect l="l" t="t" r="r" b="b"/>
              <a:pathLst>
                <a:path w="7583169" h="10287000">
                  <a:moveTo>
                    <a:pt x="7041286" y="10287000"/>
                  </a:moveTo>
                  <a:lnTo>
                    <a:pt x="3792537" y="7038238"/>
                  </a:lnTo>
                  <a:lnTo>
                    <a:pt x="3520643" y="6766357"/>
                  </a:lnTo>
                  <a:lnTo>
                    <a:pt x="0" y="10287000"/>
                  </a:lnTo>
                  <a:lnTo>
                    <a:pt x="271894" y="10287000"/>
                  </a:lnTo>
                  <a:lnTo>
                    <a:pt x="3520643" y="7038238"/>
                  </a:lnTo>
                  <a:lnTo>
                    <a:pt x="6769405" y="10287000"/>
                  </a:lnTo>
                  <a:lnTo>
                    <a:pt x="7041286" y="10287000"/>
                  </a:lnTo>
                  <a:close/>
                </a:path>
                <a:path w="7583169" h="10287000">
                  <a:moveTo>
                    <a:pt x="7041299" y="0"/>
                  </a:moveTo>
                  <a:lnTo>
                    <a:pt x="6763626" y="0"/>
                  </a:lnTo>
                  <a:lnTo>
                    <a:pt x="3520643" y="3242970"/>
                  </a:lnTo>
                  <a:lnTo>
                    <a:pt x="277672" y="0"/>
                  </a:lnTo>
                  <a:lnTo>
                    <a:pt x="0" y="0"/>
                  </a:lnTo>
                  <a:lnTo>
                    <a:pt x="3520643" y="3520643"/>
                  </a:lnTo>
                  <a:lnTo>
                    <a:pt x="3798316" y="3242970"/>
                  </a:lnTo>
                  <a:lnTo>
                    <a:pt x="7041299" y="0"/>
                  </a:lnTo>
                  <a:close/>
                </a:path>
                <a:path w="7583169" h="10287000">
                  <a:moveTo>
                    <a:pt x="7583068" y="1004925"/>
                  </a:moveTo>
                  <a:lnTo>
                    <a:pt x="3444430" y="5143512"/>
                  </a:lnTo>
                  <a:lnTo>
                    <a:pt x="5420411" y="7119480"/>
                  </a:lnTo>
                  <a:lnTo>
                    <a:pt x="7583043" y="9282125"/>
                  </a:lnTo>
                  <a:lnTo>
                    <a:pt x="7583068" y="9018511"/>
                  </a:lnTo>
                  <a:lnTo>
                    <a:pt x="3705326" y="5140757"/>
                  </a:lnTo>
                  <a:lnTo>
                    <a:pt x="7583068" y="1263040"/>
                  </a:lnTo>
                  <a:lnTo>
                    <a:pt x="7583068" y="1004925"/>
                  </a:lnTo>
                  <a:close/>
                </a:path>
              </a:pathLst>
            </a:custGeom>
            <a:solidFill>
              <a:srgbClr val="2A4A9D"/>
            </a:solidFill>
          </p:spPr>
          <p:txBody>
            <a:bodyPr wrap="square" lIns="0" tIns="0" rIns="0" bIns="0" rtlCol="0"/>
            <a:lstStyle/>
            <a:p>
              <a:endParaRPr/>
            </a:p>
          </p:txBody>
        </p:sp>
        <p:pic>
          <p:nvPicPr>
            <p:cNvPr id="5" name="object 5"/>
            <p:cNvPicPr/>
            <p:nvPr/>
          </p:nvPicPr>
          <p:blipFill>
            <a:blip r:embed="rId2" cstate="print"/>
            <a:stretch>
              <a:fillRect/>
            </a:stretch>
          </p:blipFill>
          <p:spPr>
            <a:xfrm>
              <a:off x="13330621" y="1989719"/>
              <a:ext cx="3894336" cy="5206186"/>
            </a:xfrm>
            <a:prstGeom prst="rect">
              <a:avLst/>
            </a:prstGeom>
          </p:spPr>
        </p:pic>
        <p:sp>
          <p:nvSpPr>
            <p:cNvPr id="6" name="object 6"/>
            <p:cNvSpPr/>
            <p:nvPr/>
          </p:nvSpPr>
          <p:spPr>
            <a:xfrm>
              <a:off x="13296278" y="1955380"/>
              <a:ext cx="3963035" cy="5276850"/>
            </a:xfrm>
            <a:custGeom>
              <a:avLst/>
              <a:gdLst/>
              <a:ahLst/>
              <a:cxnLst/>
              <a:rect l="l" t="t" r="r" b="b"/>
              <a:pathLst>
                <a:path w="3963034" h="5276850">
                  <a:moveTo>
                    <a:pt x="3963009" y="68681"/>
                  </a:moveTo>
                  <a:lnTo>
                    <a:pt x="3894328" y="68681"/>
                  </a:lnTo>
                  <a:lnTo>
                    <a:pt x="3894328" y="5207559"/>
                  </a:lnTo>
                  <a:lnTo>
                    <a:pt x="3963009" y="5207559"/>
                  </a:lnTo>
                  <a:lnTo>
                    <a:pt x="3963009" y="68681"/>
                  </a:lnTo>
                  <a:close/>
                </a:path>
                <a:path w="3963034" h="5276850">
                  <a:moveTo>
                    <a:pt x="3963009" y="0"/>
                  </a:moveTo>
                  <a:lnTo>
                    <a:pt x="0" y="0"/>
                  </a:lnTo>
                  <a:lnTo>
                    <a:pt x="0" y="68567"/>
                  </a:lnTo>
                  <a:lnTo>
                    <a:pt x="0" y="5207952"/>
                  </a:lnTo>
                  <a:lnTo>
                    <a:pt x="0" y="5276520"/>
                  </a:lnTo>
                  <a:lnTo>
                    <a:pt x="3963009" y="5276520"/>
                  </a:lnTo>
                  <a:lnTo>
                    <a:pt x="3963009" y="5207952"/>
                  </a:lnTo>
                  <a:lnTo>
                    <a:pt x="68681" y="5207952"/>
                  </a:lnTo>
                  <a:lnTo>
                    <a:pt x="68681" y="68567"/>
                  </a:lnTo>
                  <a:lnTo>
                    <a:pt x="3963009" y="68567"/>
                  </a:lnTo>
                  <a:lnTo>
                    <a:pt x="3963009" y="0"/>
                  </a:lnTo>
                  <a:close/>
                </a:path>
              </a:pathLst>
            </a:custGeom>
            <a:solidFill>
              <a:srgbClr val="5270FF"/>
            </a:solidFill>
          </p:spPr>
          <p:txBody>
            <a:bodyPr wrap="square" lIns="0" tIns="0" rIns="0" bIns="0" rtlCol="0"/>
            <a:lstStyle/>
            <a:p>
              <a:endParaRPr/>
            </a:p>
          </p:txBody>
        </p:sp>
      </p:grpSp>
      <p:sp>
        <p:nvSpPr>
          <p:cNvPr id="7" name="object 7"/>
          <p:cNvSpPr txBox="1">
            <a:spLocks noGrp="1"/>
          </p:cNvSpPr>
          <p:nvPr>
            <p:ph type="title"/>
          </p:nvPr>
        </p:nvSpPr>
        <p:spPr>
          <a:xfrm>
            <a:off x="914400" y="425110"/>
            <a:ext cx="13792199" cy="1243930"/>
          </a:xfrm>
          <a:prstGeom prst="rect">
            <a:avLst/>
          </a:prstGeom>
        </p:spPr>
        <p:txBody>
          <a:bodyPr vert="horz" wrap="square" lIns="0" tIns="12700" rIns="0" bIns="0" rtlCol="0">
            <a:spAutoFit/>
          </a:bodyPr>
          <a:lstStyle/>
          <a:p>
            <a:pPr marL="12700">
              <a:lnSpc>
                <a:spcPct val="100000"/>
              </a:lnSpc>
              <a:spcBef>
                <a:spcPts val="100"/>
              </a:spcBef>
            </a:pPr>
            <a:r>
              <a:rPr lang="en-US" sz="8000" spc="690" dirty="0">
                <a:solidFill>
                  <a:schemeClr val="tx1"/>
                </a:solidFill>
                <a:latin typeface="Times New Roman" panose="02020603050405020304" pitchFamily="18" charset="0"/>
                <a:cs typeface="Times New Roman" panose="02020603050405020304" pitchFamily="18" charset="0"/>
              </a:rPr>
              <a:t>Court &amp; Family Services </a:t>
            </a:r>
            <a:endParaRPr sz="8000" dirty="0">
              <a:solidFill>
                <a:schemeClr val="tx1"/>
              </a:solidFill>
              <a:latin typeface="Times New Roman" panose="02020603050405020304" pitchFamily="18" charset="0"/>
              <a:cs typeface="Times New Roman" panose="02020603050405020304" pitchFamily="18" charset="0"/>
            </a:endParaRPr>
          </a:p>
        </p:txBody>
      </p:sp>
      <p:sp>
        <p:nvSpPr>
          <p:cNvPr id="8" name="object 8"/>
          <p:cNvSpPr/>
          <p:nvPr/>
        </p:nvSpPr>
        <p:spPr>
          <a:xfrm>
            <a:off x="0" y="0"/>
            <a:ext cx="1633855" cy="1636395"/>
          </a:xfrm>
          <a:custGeom>
            <a:avLst/>
            <a:gdLst/>
            <a:ahLst/>
            <a:cxnLst/>
            <a:rect l="l" t="t" r="r" b="b"/>
            <a:pathLst>
              <a:path w="1633855" h="1636395">
                <a:moveTo>
                  <a:pt x="0" y="1635855"/>
                </a:moveTo>
                <a:lnTo>
                  <a:pt x="0" y="0"/>
                </a:lnTo>
                <a:lnTo>
                  <a:pt x="1633237" y="0"/>
                </a:lnTo>
                <a:lnTo>
                  <a:pt x="0" y="1635855"/>
                </a:lnTo>
                <a:close/>
              </a:path>
            </a:pathLst>
          </a:custGeom>
          <a:solidFill>
            <a:srgbClr val="2A4A9D"/>
          </a:solidFill>
        </p:spPr>
        <p:txBody>
          <a:bodyPr wrap="square" lIns="0" tIns="0" rIns="0" bIns="0" rtlCol="0"/>
          <a:lstStyle/>
          <a:p>
            <a:endParaRPr/>
          </a:p>
        </p:txBody>
      </p:sp>
      <p:sp>
        <p:nvSpPr>
          <p:cNvPr id="9" name="object 9"/>
          <p:cNvSpPr txBox="1"/>
          <p:nvPr/>
        </p:nvSpPr>
        <p:spPr>
          <a:xfrm>
            <a:off x="513714" y="2870089"/>
            <a:ext cx="11376660" cy="4951548"/>
          </a:xfrm>
          <a:prstGeom prst="rect">
            <a:avLst/>
          </a:prstGeom>
        </p:spPr>
        <p:txBody>
          <a:bodyPr vert="horz" wrap="square" lIns="0" tIns="11430" rIns="0" bIns="0" rtlCol="0">
            <a:spAutoFit/>
          </a:bodyPr>
          <a:lstStyle/>
          <a:p>
            <a:pPr marL="12065" marR="5080" algn="just">
              <a:lnSpc>
                <a:spcPct val="115900"/>
              </a:lnSpc>
              <a:spcBef>
                <a:spcPts val="90"/>
              </a:spcBef>
            </a:pPr>
            <a:r>
              <a:rPr sz="4000" spc="-229" dirty="0">
                <a:latin typeface="Times New Roman" panose="02020603050405020304" pitchFamily="18" charset="0"/>
                <a:cs typeface="Times New Roman" panose="02020603050405020304" pitchFamily="18" charset="0"/>
              </a:rPr>
              <a:t>The</a:t>
            </a:r>
            <a:r>
              <a:rPr sz="4000" spc="-270" dirty="0">
                <a:latin typeface="Times New Roman" panose="02020603050405020304" pitchFamily="18" charset="0"/>
                <a:cs typeface="Times New Roman" panose="02020603050405020304" pitchFamily="18" charset="0"/>
              </a:rPr>
              <a:t> </a:t>
            </a:r>
            <a:r>
              <a:rPr sz="4000" spc="-125" dirty="0">
                <a:latin typeface="Times New Roman" panose="02020603050405020304" pitchFamily="18" charset="0"/>
                <a:cs typeface="Times New Roman" panose="02020603050405020304" pitchFamily="18" charset="0"/>
              </a:rPr>
              <a:t>mission</a:t>
            </a:r>
            <a:r>
              <a:rPr sz="4000" spc="-270" dirty="0">
                <a:latin typeface="Times New Roman" panose="02020603050405020304" pitchFamily="18" charset="0"/>
                <a:cs typeface="Times New Roman" panose="02020603050405020304" pitchFamily="18" charset="0"/>
              </a:rPr>
              <a:t> </a:t>
            </a:r>
            <a:r>
              <a:rPr sz="4000" dirty="0">
                <a:latin typeface="Times New Roman" panose="02020603050405020304" pitchFamily="18" charset="0"/>
                <a:cs typeface="Times New Roman" panose="02020603050405020304" pitchFamily="18" charset="0"/>
              </a:rPr>
              <a:t>of</a:t>
            </a:r>
            <a:r>
              <a:rPr sz="4000" spc="-270" dirty="0">
                <a:latin typeface="Times New Roman" panose="02020603050405020304" pitchFamily="18" charset="0"/>
                <a:cs typeface="Times New Roman" panose="02020603050405020304" pitchFamily="18" charset="0"/>
              </a:rPr>
              <a:t> </a:t>
            </a:r>
            <a:r>
              <a:rPr lang="en-US" sz="4000" spc="-270" dirty="0">
                <a:latin typeface="Times New Roman" panose="02020603050405020304" pitchFamily="18" charset="0"/>
                <a:cs typeface="Times New Roman" panose="02020603050405020304" pitchFamily="18" charset="0"/>
              </a:rPr>
              <a:t>the </a:t>
            </a:r>
            <a:r>
              <a:rPr sz="4000" spc="-105" dirty="0">
                <a:latin typeface="Times New Roman" panose="02020603050405020304" pitchFamily="18" charset="0"/>
                <a:cs typeface="Times New Roman" panose="02020603050405020304" pitchFamily="18" charset="0"/>
              </a:rPr>
              <a:t>Court</a:t>
            </a:r>
            <a:r>
              <a:rPr sz="4000" spc="-265"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70" dirty="0">
                <a:latin typeface="Times New Roman" panose="02020603050405020304" pitchFamily="18" charset="0"/>
                <a:cs typeface="Times New Roman" panose="02020603050405020304" pitchFamily="18" charset="0"/>
              </a:rPr>
              <a:t> </a:t>
            </a:r>
            <a:r>
              <a:rPr sz="4000" spc="-130" dirty="0">
                <a:latin typeface="Times New Roman" panose="02020603050405020304" pitchFamily="18" charset="0"/>
                <a:cs typeface="Times New Roman" panose="02020603050405020304" pitchFamily="18" charset="0"/>
              </a:rPr>
              <a:t>Family</a:t>
            </a:r>
            <a:r>
              <a:rPr sz="4000" spc="-270" dirty="0">
                <a:latin typeface="Times New Roman" panose="02020603050405020304" pitchFamily="18" charset="0"/>
                <a:cs typeface="Times New Roman" panose="02020603050405020304" pitchFamily="18" charset="0"/>
              </a:rPr>
              <a:t> </a:t>
            </a:r>
            <a:r>
              <a:rPr sz="4000" spc="-45" dirty="0">
                <a:latin typeface="Times New Roman" panose="02020603050405020304" pitchFamily="18" charset="0"/>
                <a:cs typeface="Times New Roman" panose="02020603050405020304" pitchFamily="18" charset="0"/>
              </a:rPr>
              <a:t>Services </a:t>
            </a:r>
            <a:r>
              <a:rPr sz="4000" spc="-90" dirty="0">
                <a:latin typeface="Times New Roman" panose="02020603050405020304" pitchFamily="18" charset="0"/>
                <a:cs typeface="Times New Roman" panose="02020603050405020304" pitchFamily="18" charset="0"/>
              </a:rPr>
              <a:t>Division</a:t>
            </a:r>
            <a:r>
              <a:rPr sz="4000" spc="-265" dirty="0">
                <a:latin typeface="Times New Roman" panose="02020603050405020304" pitchFamily="18" charset="0"/>
                <a:cs typeface="Times New Roman" panose="02020603050405020304" pitchFamily="18" charset="0"/>
              </a:rPr>
              <a:t> </a:t>
            </a:r>
            <a:r>
              <a:rPr sz="4000" spc="-180" dirty="0">
                <a:latin typeface="Times New Roman" panose="02020603050405020304" pitchFamily="18" charset="0"/>
                <a:cs typeface="Times New Roman" panose="02020603050405020304" pitchFamily="18" charset="0"/>
              </a:rPr>
              <a:t>is</a:t>
            </a:r>
            <a:r>
              <a:rPr sz="4000" spc="-260" dirty="0">
                <a:latin typeface="Times New Roman" panose="02020603050405020304" pitchFamily="18" charset="0"/>
                <a:cs typeface="Times New Roman" panose="02020603050405020304" pitchFamily="18" charset="0"/>
              </a:rPr>
              <a:t> </a:t>
            </a:r>
            <a:r>
              <a:rPr sz="4000" spc="-10" dirty="0">
                <a:latin typeface="Times New Roman" panose="02020603050405020304" pitchFamily="18" charset="0"/>
                <a:cs typeface="Times New Roman" panose="02020603050405020304" pitchFamily="18" charset="0"/>
              </a:rPr>
              <a:t>to</a:t>
            </a:r>
            <a:r>
              <a:rPr sz="4000" spc="-260" dirty="0">
                <a:latin typeface="Times New Roman" panose="02020603050405020304" pitchFamily="18" charset="0"/>
                <a:cs typeface="Times New Roman" panose="02020603050405020304" pitchFamily="18" charset="0"/>
              </a:rPr>
              <a:t> </a:t>
            </a:r>
            <a:r>
              <a:rPr sz="4000" spc="-55" dirty="0">
                <a:latin typeface="Times New Roman" panose="02020603050405020304" pitchFamily="18" charset="0"/>
                <a:cs typeface="Times New Roman" panose="02020603050405020304" pitchFamily="18" charset="0"/>
              </a:rPr>
              <a:t>promote</a:t>
            </a:r>
            <a:r>
              <a:rPr sz="4000" spc="-260"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60" dirty="0">
                <a:latin typeface="Times New Roman" panose="02020603050405020304" pitchFamily="18" charset="0"/>
                <a:cs typeface="Times New Roman" panose="02020603050405020304" pitchFamily="18" charset="0"/>
              </a:rPr>
              <a:t> </a:t>
            </a:r>
            <a:r>
              <a:rPr sz="4000" spc="-80" dirty="0">
                <a:latin typeface="Times New Roman" panose="02020603050405020304" pitchFamily="18" charset="0"/>
                <a:cs typeface="Times New Roman" panose="02020603050405020304" pitchFamily="18" charset="0"/>
              </a:rPr>
              <a:t>provide</a:t>
            </a:r>
            <a:r>
              <a:rPr sz="4000" spc="-260" dirty="0">
                <a:latin typeface="Times New Roman" panose="02020603050405020304" pitchFamily="18" charset="0"/>
                <a:cs typeface="Times New Roman" panose="02020603050405020304" pitchFamily="18" charset="0"/>
              </a:rPr>
              <a:t> </a:t>
            </a:r>
            <a:r>
              <a:rPr sz="4000" dirty="0">
                <a:latin typeface="Times New Roman" panose="02020603050405020304" pitchFamily="18" charset="0"/>
                <a:cs typeface="Times New Roman" panose="02020603050405020304" pitchFamily="18" charset="0"/>
              </a:rPr>
              <a:t>for</a:t>
            </a:r>
            <a:r>
              <a:rPr sz="4000" spc="-260" dirty="0">
                <a:latin typeface="Times New Roman" panose="02020603050405020304" pitchFamily="18" charset="0"/>
                <a:cs typeface="Times New Roman" panose="02020603050405020304" pitchFamily="18" charset="0"/>
              </a:rPr>
              <a:t> </a:t>
            </a:r>
            <a:r>
              <a:rPr sz="4000" spc="-25" dirty="0">
                <a:latin typeface="Times New Roman" panose="02020603050405020304" pitchFamily="18" charset="0"/>
                <a:cs typeface="Times New Roman" panose="02020603050405020304" pitchFamily="18" charset="0"/>
              </a:rPr>
              <a:t>the </a:t>
            </a:r>
            <a:r>
              <a:rPr sz="4000" spc="-90" dirty="0">
                <a:latin typeface="Times New Roman" panose="02020603050405020304" pitchFamily="18" charset="0"/>
                <a:cs typeface="Times New Roman" panose="02020603050405020304" pitchFamily="18" charset="0"/>
              </a:rPr>
              <a:t>safety,</a:t>
            </a:r>
            <a:r>
              <a:rPr sz="4000" spc="-254" dirty="0">
                <a:latin typeface="Times New Roman" panose="02020603050405020304" pitchFamily="18" charset="0"/>
                <a:cs typeface="Times New Roman" panose="02020603050405020304" pitchFamily="18" charset="0"/>
              </a:rPr>
              <a:t> </a:t>
            </a:r>
            <a:r>
              <a:rPr sz="4000" spc="-114" dirty="0">
                <a:latin typeface="Times New Roman" panose="02020603050405020304" pitchFamily="18" charset="0"/>
                <a:cs typeface="Times New Roman" panose="02020603050405020304" pitchFamily="18" charset="0"/>
              </a:rPr>
              <a:t>well-being,</a:t>
            </a:r>
            <a:r>
              <a:rPr sz="4000" spc="-254"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50" dirty="0">
                <a:latin typeface="Times New Roman" panose="02020603050405020304" pitchFamily="18" charset="0"/>
                <a:cs typeface="Times New Roman" panose="02020603050405020304" pitchFamily="18" charset="0"/>
              </a:rPr>
              <a:t> </a:t>
            </a:r>
            <a:r>
              <a:rPr sz="4000" spc="-114" dirty="0">
                <a:latin typeface="Times New Roman" panose="02020603050405020304" pitchFamily="18" charset="0"/>
                <a:cs typeface="Times New Roman" panose="02020603050405020304" pitchFamily="18" charset="0"/>
              </a:rPr>
              <a:t>permanence</a:t>
            </a:r>
            <a:r>
              <a:rPr sz="4000" spc="-254" dirty="0">
                <a:latin typeface="Times New Roman" panose="02020603050405020304" pitchFamily="18" charset="0"/>
                <a:cs typeface="Times New Roman" panose="02020603050405020304" pitchFamily="18" charset="0"/>
              </a:rPr>
              <a:t> </a:t>
            </a:r>
            <a:r>
              <a:rPr sz="4000" spc="-25" dirty="0">
                <a:latin typeface="Times New Roman" panose="02020603050405020304" pitchFamily="18" charset="0"/>
                <a:cs typeface="Times New Roman" panose="02020603050405020304" pitchFamily="18" charset="0"/>
              </a:rPr>
              <a:t>of </a:t>
            </a:r>
            <a:r>
              <a:rPr sz="4000" spc="-100" dirty="0">
                <a:latin typeface="Times New Roman" panose="02020603050405020304" pitchFamily="18" charset="0"/>
                <a:cs typeface="Times New Roman" panose="02020603050405020304" pitchFamily="18" charset="0"/>
              </a:rPr>
              <a:t>children</a:t>
            </a:r>
            <a:r>
              <a:rPr sz="4000" spc="-275"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70" dirty="0">
                <a:latin typeface="Times New Roman" panose="02020603050405020304" pitchFamily="18" charset="0"/>
                <a:cs typeface="Times New Roman" panose="02020603050405020304" pitchFamily="18" charset="0"/>
              </a:rPr>
              <a:t> </a:t>
            </a:r>
            <a:r>
              <a:rPr sz="4000" dirty="0">
                <a:latin typeface="Times New Roman" panose="02020603050405020304" pitchFamily="18" charset="0"/>
                <a:cs typeface="Times New Roman" panose="02020603050405020304" pitchFamily="18" charset="0"/>
              </a:rPr>
              <a:t>their</a:t>
            </a:r>
            <a:r>
              <a:rPr sz="4000" spc="-270" dirty="0">
                <a:latin typeface="Times New Roman" panose="02020603050405020304" pitchFamily="18" charset="0"/>
                <a:cs typeface="Times New Roman" panose="02020603050405020304" pitchFamily="18" charset="0"/>
              </a:rPr>
              <a:t> </a:t>
            </a:r>
            <a:r>
              <a:rPr sz="4000" spc="-85" dirty="0">
                <a:latin typeface="Times New Roman" panose="02020603050405020304" pitchFamily="18" charset="0"/>
                <a:cs typeface="Times New Roman" panose="02020603050405020304" pitchFamily="18" charset="0"/>
              </a:rPr>
              <a:t>families.</a:t>
            </a:r>
            <a:r>
              <a:rPr sz="4000" spc="-270" dirty="0">
                <a:latin typeface="Times New Roman" panose="02020603050405020304" pitchFamily="18" charset="0"/>
                <a:cs typeface="Times New Roman" panose="02020603050405020304" pitchFamily="18" charset="0"/>
              </a:rPr>
              <a:t> </a:t>
            </a:r>
            <a:r>
              <a:rPr sz="4000" spc="-155" dirty="0">
                <a:latin typeface="Times New Roman" panose="02020603050405020304" pitchFamily="18" charset="0"/>
                <a:cs typeface="Times New Roman" panose="02020603050405020304" pitchFamily="18" charset="0"/>
              </a:rPr>
              <a:t>There</a:t>
            </a:r>
            <a:r>
              <a:rPr sz="4000" spc="-270" dirty="0">
                <a:latin typeface="Times New Roman" panose="02020603050405020304" pitchFamily="18" charset="0"/>
                <a:cs typeface="Times New Roman" panose="02020603050405020304" pitchFamily="18" charset="0"/>
              </a:rPr>
              <a:t> </a:t>
            </a:r>
            <a:r>
              <a:rPr sz="4000" spc="-105" dirty="0">
                <a:latin typeface="Times New Roman" panose="02020603050405020304" pitchFamily="18" charset="0"/>
                <a:cs typeface="Times New Roman" panose="02020603050405020304" pitchFamily="18" charset="0"/>
              </a:rPr>
              <a:t>are</a:t>
            </a:r>
            <a:r>
              <a:rPr sz="4000" spc="-270" dirty="0">
                <a:latin typeface="Times New Roman" panose="02020603050405020304" pitchFamily="18" charset="0"/>
                <a:cs typeface="Times New Roman" panose="02020603050405020304" pitchFamily="18" charset="0"/>
              </a:rPr>
              <a:t> </a:t>
            </a:r>
            <a:r>
              <a:rPr sz="4000" spc="-20" dirty="0">
                <a:latin typeface="Times New Roman" panose="02020603050405020304" pitchFamily="18" charset="0"/>
                <a:cs typeface="Times New Roman" panose="02020603050405020304" pitchFamily="18" charset="0"/>
              </a:rPr>
              <a:t>four </a:t>
            </a:r>
            <a:r>
              <a:rPr sz="4000" spc="-100" dirty="0">
                <a:latin typeface="Times New Roman" panose="02020603050405020304" pitchFamily="18" charset="0"/>
                <a:cs typeface="Times New Roman" panose="02020603050405020304" pitchFamily="18" charset="0"/>
              </a:rPr>
              <a:t>sub-</a:t>
            </a:r>
            <a:r>
              <a:rPr sz="4000" spc="-85" dirty="0">
                <a:latin typeface="Times New Roman" panose="02020603050405020304" pitchFamily="18" charset="0"/>
                <a:cs typeface="Times New Roman" panose="02020603050405020304" pitchFamily="18" charset="0"/>
              </a:rPr>
              <a:t>units:</a:t>
            </a:r>
            <a:r>
              <a:rPr sz="4000" spc="-254" dirty="0">
                <a:latin typeface="Times New Roman" panose="02020603050405020304" pitchFamily="18" charset="0"/>
                <a:cs typeface="Times New Roman" panose="02020603050405020304" pitchFamily="18" charset="0"/>
              </a:rPr>
              <a:t> </a:t>
            </a:r>
            <a:r>
              <a:rPr sz="4000" spc="-150" dirty="0">
                <a:latin typeface="Times New Roman" panose="02020603050405020304" pitchFamily="18" charset="0"/>
                <a:cs typeface="Times New Roman" panose="02020603050405020304" pitchFamily="18" charset="0"/>
              </a:rPr>
              <a:t>Citizen’s</a:t>
            </a:r>
            <a:r>
              <a:rPr sz="4000" spc="-254" dirty="0">
                <a:latin typeface="Times New Roman" panose="02020603050405020304" pitchFamily="18" charset="0"/>
                <a:cs typeface="Times New Roman" panose="02020603050405020304" pitchFamily="18" charset="0"/>
              </a:rPr>
              <a:t> </a:t>
            </a:r>
            <a:r>
              <a:rPr sz="4000" spc="-170" dirty="0">
                <a:latin typeface="Times New Roman" panose="02020603050405020304" pitchFamily="18" charset="0"/>
                <a:cs typeface="Times New Roman" panose="02020603050405020304" pitchFamily="18" charset="0"/>
              </a:rPr>
              <a:t>Review</a:t>
            </a:r>
            <a:r>
              <a:rPr sz="4000" spc="-254" dirty="0">
                <a:latin typeface="Times New Roman" panose="02020603050405020304" pitchFamily="18" charset="0"/>
                <a:cs typeface="Times New Roman" panose="02020603050405020304" pitchFamily="18" charset="0"/>
              </a:rPr>
              <a:t> </a:t>
            </a:r>
            <a:r>
              <a:rPr sz="4000" spc="-10" dirty="0">
                <a:latin typeface="Times New Roman" panose="02020603050405020304" pitchFamily="18" charset="0"/>
                <a:cs typeface="Times New Roman" panose="02020603050405020304" pitchFamily="18" charset="0"/>
              </a:rPr>
              <a:t>Panel, </a:t>
            </a:r>
            <a:r>
              <a:rPr sz="4000" spc="-175" dirty="0">
                <a:latin typeface="Times New Roman" panose="02020603050405020304" pitchFamily="18" charset="0"/>
                <a:cs typeface="Times New Roman" panose="02020603050405020304" pitchFamily="18" charset="0"/>
              </a:rPr>
              <a:t>Education</a:t>
            </a:r>
            <a:r>
              <a:rPr sz="4000" spc="-275" dirty="0">
                <a:latin typeface="Times New Roman" panose="02020603050405020304" pitchFamily="18" charset="0"/>
                <a:cs typeface="Times New Roman" panose="02020603050405020304" pitchFamily="18" charset="0"/>
              </a:rPr>
              <a:t> </a:t>
            </a:r>
            <a:r>
              <a:rPr sz="4000" spc="-180" dirty="0">
                <a:latin typeface="Times New Roman" panose="02020603050405020304" pitchFamily="18" charset="0"/>
                <a:cs typeface="Times New Roman" panose="02020603050405020304" pitchFamily="18" charset="0"/>
              </a:rPr>
              <a:t>Advocacy,</a:t>
            </a:r>
            <a:r>
              <a:rPr sz="4000" spc="-275" dirty="0">
                <a:latin typeface="Times New Roman" panose="02020603050405020304" pitchFamily="18" charset="0"/>
                <a:cs typeface="Times New Roman" panose="02020603050405020304" pitchFamily="18" charset="0"/>
              </a:rPr>
              <a:t> </a:t>
            </a:r>
            <a:r>
              <a:rPr sz="4000" spc="-50" dirty="0">
                <a:latin typeface="Times New Roman" panose="02020603050405020304" pitchFamily="18" charset="0"/>
                <a:cs typeface="Times New Roman" panose="02020603050405020304" pitchFamily="18" charset="0"/>
              </a:rPr>
              <a:t>Mediation,</a:t>
            </a:r>
            <a:r>
              <a:rPr sz="4000" spc="-270" dirty="0">
                <a:latin typeface="Times New Roman" panose="02020603050405020304" pitchFamily="18" charset="0"/>
                <a:cs typeface="Times New Roman" panose="02020603050405020304" pitchFamily="18" charset="0"/>
              </a:rPr>
              <a:t> </a:t>
            </a:r>
            <a:r>
              <a:rPr sz="4000" spc="-25" dirty="0">
                <a:latin typeface="Times New Roman" panose="02020603050405020304" pitchFamily="18" charset="0"/>
                <a:cs typeface="Times New Roman" panose="02020603050405020304" pitchFamily="18" charset="0"/>
              </a:rPr>
              <a:t>and </a:t>
            </a:r>
            <a:r>
              <a:rPr sz="4000" spc="-85" dirty="0">
                <a:latin typeface="Times New Roman" panose="02020603050405020304" pitchFamily="18" charset="0"/>
                <a:cs typeface="Times New Roman" panose="02020603050405020304" pitchFamily="18" charset="0"/>
              </a:rPr>
              <a:t>Guardian</a:t>
            </a:r>
            <a:r>
              <a:rPr sz="4000" spc="-260" dirty="0">
                <a:latin typeface="Times New Roman" panose="02020603050405020304" pitchFamily="18" charset="0"/>
                <a:cs typeface="Times New Roman" panose="02020603050405020304" pitchFamily="18" charset="0"/>
              </a:rPr>
              <a:t> </a:t>
            </a:r>
            <a:r>
              <a:rPr sz="4000" spc="-145" dirty="0">
                <a:latin typeface="Times New Roman" panose="02020603050405020304" pitchFamily="18" charset="0"/>
                <a:cs typeface="Times New Roman" panose="02020603050405020304" pitchFamily="18" charset="0"/>
              </a:rPr>
              <a:t>ad</a:t>
            </a:r>
            <a:r>
              <a:rPr sz="4000" spc="-260" dirty="0">
                <a:latin typeface="Times New Roman" panose="02020603050405020304" pitchFamily="18" charset="0"/>
                <a:cs typeface="Times New Roman" panose="02020603050405020304" pitchFamily="18" charset="0"/>
              </a:rPr>
              <a:t> </a:t>
            </a:r>
            <a:r>
              <a:rPr sz="4000" spc="-125" dirty="0">
                <a:latin typeface="Times New Roman" panose="02020603050405020304" pitchFamily="18" charset="0"/>
                <a:cs typeface="Times New Roman" panose="02020603050405020304" pitchFamily="18" charset="0"/>
              </a:rPr>
              <a:t>Litem.</a:t>
            </a:r>
            <a:r>
              <a:rPr sz="4000" spc="-254" dirty="0">
                <a:latin typeface="Times New Roman" panose="02020603050405020304" pitchFamily="18" charset="0"/>
                <a:cs typeface="Times New Roman" panose="02020603050405020304" pitchFamily="18" charset="0"/>
              </a:rPr>
              <a:t> </a:t>
            </a:r>
            <a:r>
              <a:rPr sz="4000" spc="-135" dirty="0">
                <a:latin typeface="Times New Roman" panose="02020603050405020304" pitchFamily="18" charset="0"/>
                <a:cs typeface="Times New Roman" panose="02020603050405020304" pitchFamily="18" charset="0"/>
              </a:rPr>
              <a:t>Combined,</a:t>
            </a:r>
            <a:r>
              <a:rPr sz="4000" spc="-260" dirty="0">
                <a:latin typeface="Times New Roman" panose="02020603050405020304" pitchFamily="18" charset="0"/>
                <a:cs typeface="Times New Roman" panose="02020603050405020304" pitchFamily="18" charset="0"/>
              </a:rPr>
              <a:t> </a:t>
            </a:r>
            <a:r>
              <a:rPr sz="4000" spc="-20" dirty="0">
                <a:latin typeface="Times New Roman" panose="02020603050405020304" pitchFamily="18" charset="0"/>
                <a:cs typeface="Times New Roman" panose="02020603050405020304" pitchFamily="18" charset="0"/>
              </a:rPr>
              <a:t>the</a:t>
            </a:r>
            <a:r>
              <a:rPr sz="4000" spc="-260" dirty="0">
                <a:latin typeface="Times New Roman" panose="02020603050405020304" pitchFamily="18" charset="0"/>
                <a:cs typeface="Times New Roman" panose="02020603050405020304" pitchFamily="18" charset="0"/>
              </a:rPr>
              <a:t> </a:t>
            </a:r>
            <a:r>
              <a:rPr sz="4000" spc="-35" dirty="0">
                <a:latin typeface="Times New Roman" panose="02020603050405020304" pitchFamily="18" charset="0"/>
                <a:cs typeface="Times New Roman" panose="02020603050405020304" pitchFamily="18" charset="0"/>
              </a:rPr>
              <a:t>division </a:t>
            </a:r>
            <a:r>
              <a:rPr sz="4000" spc="-95" dirty="0">
                <a:latin typeface="Times New Roman" panose="02020603050405020304" pitchFamily="18" charset="0"/>
                <a:cs typeface="Times New Roman" panose="02020603050405020304" pitchFamily="18" charset="0"/>
              </a:rPr>
              <a:t>provides</a:t>
            </a:r>
            <a:r>
              <a:rPr sz="4000" spc="-280"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75" dirty="0">
                <a:latin typeface="Times New Roman" panose="02020603050405020304" pitchFamily="18" charset="0"/>
                <a:cs typeface="Times New Roman" panose="02020603050405020304" pitchFamily="18" charset="0"/>
              </a:rPr>
              <a:t> </a:t>
            </a:r>
            <a:r>
              <a:rPr sz="4000" spc="-145" dirty="0">
                <a:latin typeface="Times New Roman" panose="02020603050405020304" pitchFamily="18" charset="0"/>
                <a:cs typeface="Times New Roman" panose="02020603050405020304" pitchFamily="18" charset="0"/>
              </a:rPr>
              <a:t>manages</a:t>
            </a:r>
            <a:r>
              <a:rPr sz="4000" spc="-280" dirty="0">
                <a:latin typeface="Times New Roman" panose="02020603050405020304" pitchFamily="18" charset="0"/>
                <a:cs typeface="Times New Roman" panose="02020603050405020304" pitchFamily="18" charset="0"/>
              </a:rPr>
              <a:t> </a:t>
            </a:r>
            <a:r>
              <a:rPr sz="4000" spc="-190" dirty="0">
                <a:latin typeface="Times New Roman" panose="02020603050405020304" pitchFamily="18" charset="0"/>
                <a:cs typeface="Times New Roman" panose="02020603050405020304" pitchFamily="18" charset="0"/>
              </a:rPr>
              <a:t>services</a:t>
            </a:r>
            <a:r>
              <a:rPr sz="4000" spc="-275" dirty="0">
                <a:latin typeface="Times New Roman" panose="02020603050405020304" pitchFamily="18" charset="0"/>
                <a:cs typeface="Times New Roman" panose="02020603050405020304" pitchFamily="18" charset="0"/>
              </a:rPr>
              <a:t> </a:t>
            </a:r>
            <a:r>
              <a:rPr sz="4000" spc="-25" dirty="0">
                <a:latin typeface="Times New Roman" panose="02020603050405020304" pitchFamily="18" charset="0"/>
                <a:cs typeface="Times New Roman" panose="02020603050405020304" pitchFamily="18" charset="0"/>
              </a:rPr>
              <a:t>to </a:t>
            </a:r>
            <a:r>
              <a:rPr sz="4000" spc="-45" dirty="0">
                <a:latin typeface="Times New Roman" panose="02020603050405020304" pitchFamily="18" charset="0"/>
                <a:cs typeface="Times New Roman" panose="02020603050405020304" pitchFamily="18" charset="0"/>
              </a:rPr>
              <a:t>qualifying</a:t>
            </a:r>
            <a:r>
              <a:rPr sz="4000" spc="-270" dirty="0">
                <a:latin typeface="Times New Roman" panose="02020603050405020304" pitchFamily="18" charset="0"/>
                <a:cs typeface="Times New Roman" panose="02020603050405020304" pitchFamily="18" charset="0"/>
              </a:rPr>
              <a:t> </a:t>
            </a:r>
            <a:r>
              <a:rPr sz="4000" spc="-100" dirty="0">
                <a:latin typeface="Times New Roman" panose="02020603050405020304" pitchFamily="18" charset="0"/>
                <a:cs typeface="Times New Roman" panose="02020603050405020304" pitchFamily="18" charset="0"/>
              </a:rPr>
              <a:t>children</a:t>
            </a:r>
            <a:r>
              <a:rPr sz="4000" spc="-265"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and</a:t>
            </a:r>
            <a:r>
              <a:rPr sz="4000" spc="-265" dirty="0">
                <a:latin typeface="Times New Roman" panose="02020603050405020304" pitchFamily="18" charset="0"/>
                <a:cs typeface="Times New Roman" panose="02020603050405020304" pitchFamily="18" charset="0"/>
              </a:rPr>
              <a:t> </a:t>
            </a:r>
            <a:r>
              <a:rPr sz="4000" spc="-90" dirty="0">
                <a:latin typeface="Times New Roman" panose="02020603050405020304" pitchFamily="18" charset="0"/>
                <a:cs typeface="Times New Roman" panose="02020603050405020304" pitchFamily="18" charset="0"/>
              </a:rPr>
              <a:t>families</a:t>
            </a:r>
            <a:r>
              <a:rPr sz="4000" spc="-270" dirty="0">
                <a:latin typeface="Times New Roman" panose="02020603050405020304" pitchFamily="18" charset="0"/>
                <a:cs typeface="Times New Roman" panose="02020603050405020304" pitchFamily="18" charset="0"/>
              </a:rPr>
              <a:t> </a:t>
            </a:r>
            <a:r>
              <a:rPr sz="4000" dirty="0">
                <a:latin typeface="Times New Roman" panose="02020603050405020304" pitchFamily="18" charset="0"/>
                <a:cs typeface="Times New Roman" panose="02020603050405020304" pitchFamily="18" charset="0"/>
              </a:rPr>
              <a:t>in</a:t>
            </a:r>
            <a:r>
              <a:rPr sz="4000" spc="-265" dirty="0">
                <a:latin typeface="Times New Roman" panose="02020603050405020304" pitchFamily="18" charset="0"/>
                <a:cs typeface="Times New Roman" panose="02020603050405020304" pitchFamily="18" charset="0"/>
              </a:rPr>
              <a:t> </a:t>
            </a:r>
            <a:r>
              <a:rPr sz="4000" spc="-10" dirty="0">
                <a:latin typeface="Times New Roman" panose="02020603050405020304" pitchFamily="18" charset="0"/>
                <a:cs typeface="Times New Roman" panose="02020603050405020304" pitchFamily="18" charset="0"/>
              </a:rPr>
              <a:t>support </a:t>
            </a:r>
            <a:r>
              <a:rPr sz="4000" dirty="0">
                <a:latin typeface="Times New Roman" panose="02020603050405020304" pitchFamily="18" charset="0"/>
                <a:cs typeface="Times New Roman" panose="02020603050405020304" pitchFamily="18" charset="0"/>
              </a:rPr>
              <a:t>of</a:t>
            </a:r>
            <a:r>
              <a:rPr sz="4000" spc="-275" dirty="0">
                <a:latin typeface="Times New Roman" panose="02020603050405020304" pitchFamily="18" charset="0"/>
                <a:cs typeface="Times New Roman" panose="02020603050405020304" pitchFamily="18" charset="0"/>
              </a:rPr>
              <a:t> </a:t>
            </a:r>
            <a:r>
              <a:rPr lang="en-US" sz="4000" spc="-95" dirty="0">
                <a:latin typeface="Times New Roman" panose="02020603050405020304" pitchFamily="18" charset="0"/>
                <a:cs typeface="Times New Roman" panose="02020603050405020304" pitchFamily="18" charset="0"/>
              </a:rPr>
              <a:t> the court’s mission.</a:t>
            </a:r>
            <a:endParaRPr sz="4000" dirty="0">
              <a:latin typeface="Times New Roman" panose="02020603050405020304" pitchFamily="18" charset="0"/>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49217E0E-B79C-A2C0-D63C-D510FD4BA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31" y="8934209"/>
            <a:ext cx="1352791" cy="135279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150110" cy="3403600"/>
            <a:chOff x="0" y="0"/>
            <a:chExt cx="2150110" cy="3403600"/>
          </a:xfrm>
        </p:grpSpPr>
        <p:sp>
          <p:nvSpPr>
            <p:cNvPr id="3" name="object 3"/>
            <p:cNvSpPr/>
            <p:nvPr/>
          </p:nvSpPr>
          <p:spPr>
            <a:xfrm>
              <a:off x="0" y="0"/>
              <a:ext cx="2150110" cy="3403600"/>
            </a:xfrm>
            <a:custGeom>
              <a:avLst/>
              <a:gdLst/>
              <a:ahLst/>
              <a:cxnLst/>
              <a:rect l="l" t="t" r="r" b="b"/>
              <a:pathLst>
                <a:path w="2150110" h="3403600">
                  <a:moveTo>
                    <a:pt x="2150005" y="1253042"/>
                  </a:moveTo>
                  <a:lnTo>
                    <a:pt x="0" y="3403048"/>
                  </a:lnTo>
                  <a:lnTo>
                    <a:pt x="0" y="0"/>
                  </a:lnTo>
                  <a:lnTo>
                    <a:pt x="896962" y="0"/>
                  </a:lnTo>
                  <a:lnTo>
                    <a:pt x="2150005" y="1253042"/>
                  </a:lnTo>
                  <a:close/>
                </a:path>
              </a:pathLst>
            </a:custGeom>
            <a:solidFill>
              <a:srgbClr val="257EBC"/>
            </a:solidFill>
          </p:spPr>
          <p:txBody>
            <a:bodyPr wrap="square" lIns="0" tIns="0" rIns="0" bIns="0" rtlCol="0"/>
            <a:lstStyle/>
            <a:p>
              <a:endParaRPr/>
            </a:p>
          </p:txBody>
        </p:sp>
        <p:sp>
          <p:nvSpPr>
            <p:cNvPr id="4" name="object 4"/>
            <p:cNvSpPr/>
            <p:nvPr/>
          </p:nvSpPr>
          <p:spPr>
            <a:xfrm>
              <a:off x="0" y="0"/>
              <a:ext cx="1913255" cy="3166110"/>
            </a:xfrm>
            <a:custGeom>
              <a:avLst/>
              <a:gdLst/>
              <a:ahLst/>
              <a:cxnLst/>
              <a:rect l="l" t="t" r="r" b="b"/>
              <a:pathLst>
                <a:path w="1913255" h="3166110">
                  <a:moveTo>
                    <a:pt x="1850589" y="1190977"/>
                  </a:moveTo>
                  <a:lnTo>
                    <a:pt x="1788539" y="1253026"/>
                  </a:lnTo>
                  <a:lnTo>
                    <a:pt x="535512" y="0"/>
                  </a:lnTo>
                  <a:lnTo>
                    <a:pt x="659611" y="0"/>
                  </a:lnTo>
                  <a:lnTo>
                    <a:pt x="1850589" y="1190977"/>
                  </a:lnTo>
                  <a:close/>
                </a:path>
                <a:path w="1913255" h="3166110">
                  <a:moveTo>
                    <a:pt x="1912638" y="1253026"/>
                  </a:moveTo>
                  <a:lnTo>
                    <a:pt x="87356" y="3078308"/>
                  </a:lnTo>
                  <a:lnTo>
                    <a:pt x="0" y="3078308"/>
                  </a:lnTo>
                  <a:lnTo>
                    <a:pt x="0" y="3041566"/>
                  </a:lnTo>
                  <a:lnTo>
                    <a:pt x="1850589" y="1190977"/>
                  </a:lnTo>
                  <a:lnTo>
                    <a:pt x="1912638" y="1253026"/>
                  </a:lnTo>
                  <a:close/>
                </a:path>
                <a:path w="1913255" h="3166110">
                  <a:moveTo>
                    <a:pt x="87356" y="3078308"/>
                  </a:moveTo>
                  <a:lnTo>
                    <a:pt x="0" y="3165665"/>
                  </a:lnTo>
                  <a:lnTo>
                    <a:pt x="0" y="3078308"/>
                  </a:lnTo>
                  <a:lnTo>
                    <a:pt x="87356" y="3078308"/>
                  </a:lnTo>
                  <a:close/>
                </a:path>
              </a:pathLst>
            </a:custGeom>
            <a:solidFill>
              <a:srgbClr val="004AAC"/>
            </a:solidFill>
          </p:spPr>
          <p:txBody>
            <a:bodyPr wrap="square" lIns="0" tIns="0" rIns="0" bIns="0" rtlCol="0"/>
            <a:lstStyle/>
            <a:p>
              <a:endParaRPr/>
            </a:p>
          </p:txBody>
        </p:sp>
      </p:grpSp>
      <p:grpSp>
        <p:nvGrpSpPr>
          <p:cNvPr id="5" name="object 5"/>
          <p:cNvGrpSpPr/>
          <p:nvPr/>
        </p:nvGrpSpPr>
        <p:grpSpPr>
          <a:xfrm>
            <a:off x="-75950" y="-342900"/>
            <a:ext cx="18288000" cy="10287000"/>
            <a:chOff x="0" y="0"/>
            <a:chExt cx="18288000" cy="10287000"/>
          </a:xfrm>
        </p:grpSpPr>
        <p:sp>
          <p:nvSpPr>
            <p:cNvPr id="6" name="object 6"/>
            <p:cNvSpPr/>
            <p:nvPr/>
          </p:nvSpPr>
          <p:spPr>
            <a:xfrm>
              <a:off x="16137983" y="0"/>
              <a:ext cx="2150110" cy="3403600"/>
            </a:xfrm>
            <a:custGeom>
              <a:avLst/>
              <a:gdLst/>
              <a:ahLst/>
              <a:cxnLst/>
              <a:rect l="l" t="t" r="r" b="b"/>
              <a:pathLst>
                <a:path w="2150109" h="3403600">
                  <a:moveTo>
                    <a:pt x="2150014" y="0"/>
                  </a:moveTo>
                  <a:lnTo>
                    <a:pt x="2150014" y="3403057"/>
                  </a:lnTo>
                  <a:lnTo>
                    <a:pt x="0" y="1253042"/>
                  </a:lnTo>
                  <a:lnTo>
                    <a:pt x="1253042" y="0"/>
                  </a:lnTo>
                  <a:lnTo>
                    <a:pt x="2150014" y="0"/>
                  </a:lnTo>
                  <a:close/>
                </a:path>
              </a:pathLst>
            </a:custGeom>
            <a:solidFill>
              <a:srgbClr val="2A4A9D"/>
            </a:solidFill>
          </p:spPr>
          <p:txBody>
            <a:bodyPr wrap="square" lIns="0" tIns="0" rIns="0" bIns="0" rtlCol="0"/>
            <a:lstStyle/>
            <a:p>
              <a:endParaRPr/>
            </a:p>
          </p:txBody>
        </p:sp>
        <p:sp>
          <p:nvSpPr>
            <p:cNvPr id="7" name="object 7"/>
            <p:cNvSpPr/>
            <p:nvPr/>
          </p:nvSpPr>
          <p:spPr>
            <a:xfrm>
              <a:off x="16375386" y="0"/>
              <a:ext cx="1912620" cy="3166110"/>
            </a:xfrm>
            <a:custGeom>
              <a:avLst/>
              <a:gdLst/>
              <a:ahLst/>
              <a:cxnLst/>
              <a:rect l="l" t="t" r="r" b="b"/>
              <a:pathLst>
                <a:path w="1912619" h="3166110">
                  <a:moveTo>
                    <a:pt x="1912613" y="3165640"/>
                  </a:moveTo>
                  <a:lnTo>
                    <a:pt x="0" y="1253026"/>
                  </a:lnTo>
                  <a:lnTo>
                    <a:pt x="1253026" y="0"/>
                  </a:lnTo>
                  <a:lnTo>
                    <a:pt x="1374539" y="0"/>
                  </a:lnTo>
                  <a:lnTo>
                    <a:pt x="121513" y="1253026"/>
                  </a:lnTo>
                  <a:lnTo>
                    <a:pt x="1912613" y="3044128"/>
                  </a:lnTo>
                  <a:lnTo>
                    <a:pt x="1912613" y="3165640"/>
                  </a:lnTo>
                  <a:close/>
                </a:path>
              </a:pathLst>
            </a:custGeom>
            <a:solidFill>
              <a:srgbClr val="257EBC"/>
            </a:solidFill>
          </p:spPr>
          <p:txBody>
            <a:bodyPr wrap="square" lIns="0" tIns="0" rIns="0" bIns="0" rtlCol="0"/>
            <a:lstStyle/>
            <a:p>
              <a:endParaRPr/>
            </a:p>
          </p:txBody>
        </p:sp>
        <p:sp>
          <p:nvSpPr>
            <p:cNvPr id="8" name="object 8"/>
            <p:cNvSpPr/>
            <p:nvPr/>
          </p:nvSpPr>
          <p:spPr>
            <a:xfrm>
              <a:off x="0" y="3028949"/>
              <a:ext cx="18288000" cy="7258050"/>
            </a:xfrm>
            <a:custGeom>
              <a:avLst/>
              <a:gdLst/>
              <a:ahLst/>
              <a:cxnLst/>
              <a:rect l="l" t="t" r="r" b="b"/>
              <a:pathLst>
                <a:path w="18288000" h="7258050">
                  <a:moveTo>
                    <a:pt x="18287999" y="7258050"/>
                  </a:moveTo>
                  <a:lnTo>
                    <a:pt x="0" y="7258050"/>
                  </a:lnTo>
                  <a:lnTo>
                    <a:pt x="0" y="0"/>
                  </a:lnTo>
                  <a:lnTo>
                    <a:pt x="18287999" y="0"/>
                  </a:lnTo>
                  <a:lnTo>
                    <a:pt x="18287999" y="7258050"/>
                  </a:lnTo>
                  <a:close/>
                </a:path>
              </a:pathLst>
            </a:custGeom>
            <a:solidFill>
              <a:srgbClr val="2A4A9D"/>
            </a:solidFill>
          </p:spPr>
          <p:txBody>
            <a:bodyPr wrap="square" lIns="0" tIns="0" rIns="0" bIns="0" rtlCol="0"/>
            <a:lstStyle/>
            <a:p>
              <a:endParaRPr/>
            </a:p>
          </p:txBody>
        </p:sp>
      </p:grpSp>
      <p:sp>
        <p:nvSpPr>
          <p:cNvPr id="9" name="object 9"/>
          <p:cNvSpPr txBox="1">
            <a:spLocks noGrp="1"/>
          </p:cNvSpPr>
          <p:nvPr>
            <p:ph type="title"/>
          </p:nvPr>
        </p:nvSpPr>
        <p:spPr>
          <a:xfrm>
            <a:off x="1904546" y="1178971"/>
            <a:ext cx="15262974" cy="1090042"/>
          </a:xfrm>
          <a:prstGeom prst="rect">
            <a:avLst/>
          </a:prstGeom>
        </p:spPr>
        <p:txBody>
          <a:bodyPr vert="horz" wrap="square" lIns="0" tIns="12700" rIns="0" bIns="0" rtlCol="0">
            <a:spAutoFit/>
          </a:bodyPr>
          <a:lstStyle/>
          <a:p>
            <a:pPr marL="12700">
              <a:lnSpc>
                <a:spcPct val="100000"/>
              </a:lnSpc>
              <a:spcBef>
                <a:spcPts val="100"/>
              </a:spcBef>
            </a:pPr>
            <a:r>
              <a:rPr sz="7000" spc="765" dirty="0">
                <a:solidFill>
                  <a:schemeClr val="tx1"/>
                </a:solidFill>
                <a:latin typeface="Times New Roman" panose="02020603050405020304" pitchFamily="18" charset="0"/>
                <a:cs typeface="Times New Roman" panose="02020603050405020304" pitchFamily="18" charset="0"/>
              </a:rPr>
              <a:t>EDUCATIONAL</a:t>
            </a:r>
            <a:r>
              <a:rPr sz="7000" spc="-60" dirty="0">
                <a:solidFill>
                  <a:schemeClr val="tx1"/>
                </a:solidFill>
                <a:latin typeface="Times New Roman" panose="02020603050405020304" pitchFamily="18" charset="0"/>
                <a:cs typeface="Times New Roman" panose="02020603050405020304" pitchFamily="18" charset="0"/>
              </a:rPr>
              <a:t> </a:t>
            </a:r>
            <a:r>
              <a:rPr sz="7000" spc="935" dirty="0">
                <a:solidFill>
                  <a:schemeClr val="tx1"/>
                </a:solidFill>
                <a:latin typeface="Times New Roman" panose="02020603050405020304" pitchFamily="18" charset="0"/>
                <a:cs typeface="Times New Roman" panose="02020603050405020304" pitchFamily="18" charset="0"/>
              </a:rPr>
              <a:t>ADVOCATE</a:t>
            </a:r>
            <a:r>
              <a:rPr lang="en-US" sz="7000" spc="935" dirty="0">
                <a:solidFill>
                  <a:schemeClr val="tx1"/>
                </a:solidFill>
                <a:latin typeface="Times New Roman" panose="02020603050405020304" pitchFamily="18" charset="0"/>
                <a:cs typeface="Times New Roman" panose="02020603050405020304" pitchFamily="18" charset="0"/>
              </a:rPr>
              <a:t>S</a:t>
            </a:r>
            <a:endParaRPr sz="7000" dirty="0">
              <a:solidFill>
                <a:schemeClr val="tx1"/>
              </a:solidFill>
              <a:latin typeface="Times New Roman" panose="02020603050405020304" pitchFamily="18" charset="0"/>
              <a:cs typeface="Times New Roman" panose="02020603050405020304" pitchFamily="18" charset="0"/>
            </a:endParaRPr>
          </a:p>
        </p:txBody>
      </p:sp>
      <p:sp>
        <p:nvSpPr>
          <p:cNvPr id="10" name="object 10"/>
          <p:cNvSpPr txBox="1"/>
          <p:nvPr/>
        </p:nvSpPr>
        <p:spPr>
          <a:xfrm>
            <a:off x="1447203" y="3369887"/>
            <a:ext cx="15520987" cy="5719707"/>
          </a:xfrm>
          <a:prstGeom prst="rect">
            <a:avLst/>
          </a:prstGeom>
        </p:spPr>
        <p:txBody>
          <a:bodyPr vert="horz" wrap="square" lIns="0" tIns="12700" rIns="0" bIns="0" rtlCol="0">
            <a:spAutoFit/>
          </a:bodyPr>
          <a:lstStyle/>
          <a:p>
            <a:pPr marL="12065" marR="5080" algn="just">
              <a:lnSpc>
                <a:spcPct val="115999"/>
              </a:lnSpc>
              <a:spcBef>
                <a:spcPts val="100"/>
              </a:spcBef>
            </a:pPr>
            <a:r>
              <a:rPr sz="6500" spc="-245" dirty="0">
                <a:solidFill>
                  <a:srgbClr val="FFFFFF"/>
                </a:solidFill>
                <a:latin typeface="Times New Roman" panose="02020603050405020304" pitchFamily="18" charset="0"/>
                <a:cs typeface="Times New Roman" panose="02020603050405020304" pitchFamily="18" charset="0"/>
              </a:rPr>
              <a:t>Educational</a:t>
            </a:r>
            <a:r>
              <a:rPr sz="6500" spc="-395" dirty="0">
                <a:solidFill>
                  <a:srgbClr val="FFFFFF"/>
                </a:solidFill>
                <a:latin typeface="Times New Roman" panose="02020603050405020304" pitchFamily="18" charset="0"/>
                <a:cs typeface="Times New Roman" panose="02020603050405020304" pitchFamily="18" charset="0"/>
              </a:rPr>
              <a:t> </a:t>
            </a:r>
            <a:r>
              <a:rPr sz="6500" spc="-260" dirty="0">
                <a:solidFill>
                  <a:srgbClr val="FFFFFF"/>
                </a:solidFill>
                <a:latin typeface="Times New Roman" panose="02020603050405020304" pitchFamily="18" charset="0"/>
                <a:cs typeface="Times New Roman" panose="02020603050405020304" pitchFamily="18" charset="0"/>
              </a:rPr>
              <a:t>Advocates</a:t>
            </a:r>
            <a:r>
              <a:rPr sz="6500" spc="-395" dirty="0">
                <a:solidFill>
                  <a:srgbClr val="FFFFFF"/>
                </a:solidFill>
                <a:latin typeface="Times New Roman" panose="02020603050405020304" pitchFamily="18" charset="0"/>
                <a:cs typeface="Times New Roman" panose="02020603050405020304" pitchFamily="18" charset="0"/>
              </a:rPr>
              <a:t> </a:t>
            </a:r>
            <a:r>
              <a:rPr sz="6500" spc="-155" dirty="0">
                <a:solidFill>
                  <a:srgbClr val="FFFFFF"/>
                </a:solidFill>
                <a:latin typeface="Times New Roman" panose="02020603050405020304" pitchFamily="18" charset="0"/>
                <a:cs typeface="Times New Roman" panose="02020603050405020304" pitchFamily="18" charset="0"/>
              </a:rPr>
              <a:t>are</a:t>
            </a:r>
            <a:r>
              <a:rPr sz="6500" spc="-395" dirty="0">
                <a:solidFill>
                  <a:srgbClr val="FFFFFF"/>
                </a:solidFill>
                <a:latin typeface="Times New Roman" panose="02020603050405020304" pitchFamily="18" charset="0"/>
                <a:cs typeface="Times New Roman" panose="02020603050405020304" pitchFamily="18" charset="0"/>
              </a:rPr>
              <a:t> </a:t>
            </a:r>
            <a:r>
              <a:rPr sz="6500" spc="-180" dirty="0">
                <a:solidFill>
                  <a:srgbClr val="FFFFFF"/>
                </a:solidFill>
                <a:latin typeface="Times New Roman" panose="02020603050405020304" pitchFamily="18" charset="0"/>
                <a:cs typeface="Times New Roman" panose="02020603050405020304" pitchFamily="18" charset="0"/>
              </a:rPr>
              <a:t>professionals</a:t>
            </a:r>
            <a:r>
              <a:rPr sz="6500" spc="-395" dirty="0">
                <a:solidFill>
                  <a:srgbClr val="FFFFFF"/>
                </a:solidFill>
                <a:latin typeface="Times New Roman" panose="02020603050405020304" pitchFamily="18" charset="0"/>
                <a:cs typeface="Times New Roman" panose="02020603050405020304" pitchFamily="18" charset="0"/>
              </a:rPr>
              <a:t> </a:t>
            </a:r>
            <a:r>
              <a:rPr sz="6500" spc="-140" dirty="0">
                <a:solidFill>
                  <a:srgbClr val="FFFFFF"/>
                </a:solidFill>
                <a:latin typeface="Times New Roman" panose="02020603050405020304" pitchFamily="18" charset="0"/>
                <a:cs typeface="Times New Roman" panose="02020603050405020304" pitchFamily="18" charset="0"/>
              </a:rPr>
              <a:t>who</a:t>
            </a:r>
            <a:r>
              <a:rPr sz="6500" spc="-390" dirty="0">
                <a:solidFill>
                  <a:srgbClr val="FFFFFF"/>
                </a:solidFill>
                <a:latin typeface="Times New Roman" panose="02020603050405020304" pitchFamily="18" charset="0"/>
                <a:cs typeface="Times New Roman" panose="02020603050405020304" pitchFamily="18" charset="0"/>
              </a:rPr>
              <a:t> </a:t>
            </a:r>
            <a:r>
              <a:rPr sz="6500" spc="-25" dirty="0">
                <a:solidFill>
                  <a:srgbClr val="FFFFFF"/>
                </a:solidFill>
                <a:latin typeface="Times New Roman" panose="02020603050405020304" pitchFamily="18" charset="0"/>
                <a:cs typeface="Times New Roman" panose="02020603050405020304" pitchFamily="18" charset="0"/>
              </a:rPr>
              <a:t>are </a:t>
            </a:r>
            <a:r>
              <a:rPr sz="6500" spc="-125" dirty="0">
                <a:solidFill>
                  <a:srgbClr val="FFFFFF"/>
                </a:solidFill>
                <a:latin typeface="Times New Roman" panose="02020603050405020304" pitchFamily="18" charset="0"/>
                <a:cs typeface="Times New Roman" panose="02020603050405020304" pitchFamily="18" charset="0"/>
              </a:rPr>
              <a:t>usually</a:t>
            </a:r>
            <a:r>
              <a:rPr sz="6500" spc="-405" dirty="0">
                <a:solidFill>
                  <a:srgbClr val="FFFFFF"/>
                </a:solidFill>
                <a:latin typeface="Times New Roman" panose="02020603050405020304" pitchFamily="18" charset="0"/>
                <a:cs typeface="Times New Roman" panose="02020603050405020304" pitchFamily="18" charset="0"/>
              </a:rPr>
              <a:t> </a:t>
            </a:r>
            <a:r>
              <a:rPr sz="6500" spc="-265" dirty="0">
                <a:solidFill>
                  <a:srgbClr val="FFFFFF"/>
                </a:solidFill>
                <a:latin typeface="Times New Roman" panose="02020603050405020304" pitchFamily="18" charset="0"/>
                <a:cs typeface="Times New Roman" panose="02020603050405020304" pitchFamily="18" charset="0"/>
              </a:rPr>
              <a:t>called</a:t>
            </a:r>
            <a:r>
              <a:rPr sz="6500" spc="-400" dirty="0">
                <a:solidFill>
                  <a:srgbClr val="FFFFFF"/>
                </a:solidFill>
                <a:latin typeface="Times New Roman" panose="02020603050405020304" pitchFamily="18" charset="0"/>
                <a:cs typeface="Times New Roman" panose="02020603050405020304" pitchFamily="18" charset="0"/>
              </a:rPr>
              <a:t> </a:t>
            </a:r>
            <a:r>
              <a:rPr sz="6500" spc="-10" dirty="0">
                <a:solidFill>
                  <a:srgbClr val="FFFFFF"/>
                </a:solidFill>
                <a:latin typeface="Times New Roman" panose="02020603050405020304" pitchFamily="18" charset="0"/>
                <a:cs typeface="Times New Roman" panose="02020603050405020304" pitchFamily="18" charset="0"/>
              </a:rPr>
              <a:t>in</a:t>
            </a:r>
            <a:r>
              <a:rPr sz="6500" spc="-400" dirty="0">
                <a:solidFill>
                  <a:srgbClr val="FFFFFF"/>
                </a:solidFill>
                <a:latin typeface="Times New Roman" panose="02020603050405020304" pitchFamily="18" charset="0"/>
                <a:cs typeface="Times New Roman" panose="02020603050405020304" pitchFamily="18" charset="0"/>
              </a:rPr>
              <a:t> </a:t>
            </a:r>
            <a:r>
              <a:rPr sz="6500" spc="-140" dirty="0">
                <a:solidFill>
                  <a:srgbClr val="FFFFFF"/>
                </a:solidFill>
                <a:latin typeface="Times New Roman" panose="02020603050405020304" pitchFamily="18" charset="0"/>
                <a:cs typeface="Times New Roman" panose="02020603050405020304" pitchFamily="18" charset="0"/>
              </a:rPr>
              <a:t>when</a:t>
            </a:r>
            <a:r>
              <a:rPr sz="6500" spc="-400" dirty="0">
                <a:solidFill>
                  <a:srgbClr val="FFFFFF"/>
                </a:solidFill>
                <a:latin typeface="Times New Roman" panose="02020603050405020304" pitchFamily="18" charset="0"/>
                <a:cs typeface="Times New Roman" panose="02020603050405020304" pitchFamily="18" charset="0"/>
              </a:rPr>
              <a:t> </a:t>
            </a:r>
            <a:r>
              <a:rPr sz="6500" spc="-85" dirty="0">
                <a:solidFill>
                  <a:srgbClr val="FFFFFF"/>
                </a:solidFill>
                <a:latin typeface="Times New Roman" panose="02020603050405020304" pitchFamily="18" charset="0"/>
                <a:cs typeface="Times New Roman" panose="02020603050405020304" pitchFamily="18" charset="0"/>
              </a:rPr>
              <a:t>the</a:t>
            </a:r>
            <a:r>
              <a:rPr sz="6500" spc="-405" dirty="0">
                <a:solidFill>
                  <a:srgbClr val="FFFFFF"/>
                </a:solidFill>
                <a:latin typeface="Times New Roman" panose="02020603050405020304" pitchFamily="18" charset="0"/>
                <a:cs typeface="Times New Roman" panose="02020603050405020304" pitchFamily="18" charset="0"/>
              </a:rPr>
              <a:t> </a:t>
            </a:r>
            <a:r>
              <a:rPr sz="6500" spc="-210" dirty="0">
                <a:solidFill>
                  <a:srgbClr val="FFFFFF"/>
                </a:solidFill>
                <a:latin typeface="Times New Roman" panose="02020603050405020304" pitchFamily="18" charset="0"/>
                <a:cs typeface="Times New Roman" panose="02020603050405020304" pitchFamily="18" charset="0"/>
              </a:rPr>
              <a:t>child</a:t>
            </a:r>
            <a:r>
              <a:rPr sz="6500" spc="-400" dirty="0">
                <a:solidFill>
                  <a:srgbClr val="FFFFFF"/>
                </a:solidFill>
                <a:latin typeface="Times New Roman" panose="02020603050405020304" pitchFamily="18" charset="0"/>
                <a:cs typeface="Times New Roman" panose="02020603050405020304" pitchFamily="18" charset="0"/>
              </a:rPr>
              <a:t> </a:t>
            </a:r>
            <a:r>
              <a:rPr sz="6500" spc="-254" dirty="0">
                <a:solidFill>
                  <a:srgbClr val="FFFFFF"/>
                </a:solidFill>
                <a:latin typeface="Times New Roman" panose="02020603050405020304" pitchFamily="18" charset="0"/>
                <a:cs typeface="Times New Roman" panose="02020603050405020304" pitchFamily="18" charset="0"/>
              </a:rPr>
              <a:t>is</a:t>
            </a:r>
            <a:r>
              <a:rPr sz="6500" spc="-400" dirty="0">
                <a:solidFill>
                  <a:srgbClr val="FFFFFF"/>
                </a:solidFill>
                <a:latin typeface="Times New Roman" panose="02020603050405020304" pitchFamily="18" charset="0"/>
                <a:cs typeface="Times New Roman" panose="02020603050405020304" pitchFamily="18" charset="0"/>
              </a:rPr>
              <a:t> </a:t>
            </a:r>
            <a:r>
              <a:rPr sz="6500" spc="-40" dirty="0">
                <a:solidFill>
                  <a:srgbClr val="FFFFFF"/>
                </a:solidFill>
                <a:latin typeface="Times New Roman" panose="02020603050405020304" pitchFamily="18" charset="0"/>
                <a:cs typeface="Times New Roman" panose="02020603050405020304" pitchFamily="18" charset="0"/>
              </a:rPr>
              <a:t>not</a:t>
            </a:r>
            <a:r>
              <a:rPr sz="6500" spc="-400" dirty="0">
                <a:solidFill>
                  <a:srgbClr val="FFFFFF"/>
                </a:solidFill>
                <a:latin typeface="Times New Roman" panose="02020603050405020304" pitchFamily="18" charset="0"/>
                <a:cs typeface="Times New Roman" panose="02020603050405020304" pitchFamily="18" charset="0"/>
              </a:rPr>
              <a:t> </a:t>
            </a:r>
            <a:r>
              <a:rPr sz="6500" spc="-20" dirty="0">
                <a:solidFill>
                  <a:srgbClr val="FFFFFF"/>
                </a:solidFill>
                <a:latin typeface="Times New Roman" panose="02020603050405020304" pitchFamily="18" charset="0"/>
                <a:cs typeface="Times New Roman" panose="02020603050405020304" pitchFamily="18" charset="0"/>
              </a:rPr>
              <a:t>receiving </a:t>
            </a:r>
            <a:r>
              <a:rPr sz="6500" spc="-275" dirty="0">
                <a:solidFill>
                  <a:srgbClr val="FFFFFF"/>
                </a:solidFill>
                <a:latin typeface="Times New Roman" panose="02020603050405020304" pitchFamily="18" charset="0"/>
                <a:cs typeface="Times New Roman" panose="02020603050405020304" pitchFamily="18" charset="0"/>
              </a:rPr>
              <a:t>services</a:t>
            </a:r>
            <a:r>
              <a:rPr sz="6500" spc="-400" dirty="0">
                <a:solidFill>
                  <a:srgbClr val="FFFFFF"/>
                </a:solidFill>
                <a:latin typeface="Times New Roman" panose="02020603050405020304" pitchFamily="18" charset="0"/>
                <a:cs typeface="Times New Roman" panose="02020603050405020304" pitchFamily="18" charset="0"/>
              </a:rPr>
              <a:t> </a:t>
            </a:r>
            <a:r>
              <a:rPr sz="6500" spc="-25" dirty="0">
                <a:solidFill>
                  <a:srgbClr val="FFFFFF"/>
                </a:solidFill>
                <a:latin typeface="Times New Roman" panose="02020603050405020304" pitchFamily="18" charset="0"/>
                <a:cs typeface="Times New Roman" panose="02020603050405020304" pitchFamily="18" charset="0"/>
              </a:rPr>
              <a:t>that</a:t>
            </a:r>
            <a:r>
              <a:rPr sz="6500" spc="-400" dirty="0">
                <a:solidFill>
                  <a:srgbClr val="FFFFFF"/>
                </a:solidFill>
                <a:latin typeface="Times New Roman" panose="02020603050405020304" pitchFamily="18" charset="0"/>
                <a:cs typeface="Times New Roman" panose="02020603050405020304" pitchFamily="18" charset="0"/>
              </a:rPr>
              <a:t> </a:t>
            </a:r>
            <a:r>
              <a:rPr sz="6500" spc="-155" dirty="0">
                <a:solidFill>
                  <a:srgbClr val="FFFFFF"/>
                </a:solidFill>
                <a:latin typeface="Times New Roman" panose="02020603050405020304" pitchFamily="18" charset="0"/>
                <a:cs typeface="Times New Roman" panose="02020603050405020304" pitchFamily="18" charset="0"/>
              </a:rPr>
              <a:t>are</a:t>
            </a:r>
            <a:r>
              <a:rPr sz="6500" spc="-395" dirty="0">
                <a:solidFill>
                  <a:srgbClr val="FFFFFF"/>
                </a:solidFill>
                <a:latin typeface="Times New Roman" panose="02020603050405020304" pitchFamily="18" charset="0"/>
                <a:cs typeface="Times New Roman" panose="02020603050405020304" pitchFamily="18" charset="0"/>
              </a:rPr>
              <a:t> </a:t>
            </a:r>
            <a:r>
              <a:rPr sz="6500" spc="-195" dirty="0">
                <a:solidFill>
                  <a:srgbClr val="FFFFFF"/>
                </a:solidFill>
                <a:latin typeface="Times New Roman" panose="02020603050405020304" pitchFamily="18" charset="0"/>
                <a:cs typeface="Times New Roman" panose="02020603050405020304" pitchFamily="18" charset="0"/>
              </a:rPr>
              <a:t>needed,</a:t>
            </a:r>
            <a:r>
              <a:rPr sz="6500" spc="-400" dirty="0">
                <a:solidFill>
                  <a:srgbClr val="FFFFFF"/>
                </a:solidFill>
                <a:latin typeface="Times New Roman" panose="02020603050405020304" pitchFamily="18" charset="0"/>
                <a:cs typeface="Times New Roman" panose="02020603050405020304" pitchFamily="18" charset="0"/>
              </a:rPr>
              <a:t> </a:t>
            </a:r>
            <a:r>
              <a:rPr sz="6500" spc="-40" dirty="0">
                <a:solidFill>
                  <a:srgbClr val="FFFFFF"/>
                </a:solidFill>
                <a:latin typeface="Times New Roman" panose="02020603050405020304" pitchFamily="18" charset="0"/>
                <a:cs typeface="Times New Roman" panose="02020603050405020304" pitchFamily="18" charset="0"/>
              </a:rPr>
              <a:t>not</a:t>
            </a:r>
            <a:r>
              <a:rPr sz="6500" spc="-395" dirty="0">
                <a:solidFill>
                  <a:srgbClr val="FFFFFF"/>
                </a:solidFill>
                <a:latin typeface="Times New Roman" panose="02020603050405020304" pitchFamily="18" charset="0"/>
                <a:cs typeface="Times New Roman" panose="02020603050405020304" pitchFamily="18" charset="0"/>
              </a:rPr>
              <a:t> </a:t>
            </a:r>
            <a:r>
              <a:rPr sz="6500" spc="-140" dirty="0">
                <a:solidFill>
                  <a:srgbClr val="FFFFFF"/>
                </a:solidFill>
                <a:latin typeface="Times New Roman" panose="02020603050405020304" pitchFamily="18" charset="0"/>
                <a:cs typeface="Times New Roman" panose="02020603050405020304" pitchFamily="18" charset="0"/>
              </a:rPr>
              <a:t>making</a:t>
            </a:r>
            <a:r>
              <a:rPr sz="6500" spc="-400" dirty="0">
                <a:solidFill>
                  <a:srgbClr val="FFFFFF"/>
                </a:solidFill>
                <a:latin typeface="Times New Roman" panose="02020603050405020304" pitchFamily="18" charset="0"/>
                <a:cs typeface="Times New Roman" panose="02020603050405020304" pitchFamily="18" charset="0"/>
              </a:rPr>
              <a:t> </a:t>
            </a:r>
            <a:r>
              <a:rPr sz="6500" spc="-110" dirty="0">
                <a:solidFill>
                  <a:srgbClr val="FFFFFF"/>
                </a:solidFill>
                <a:latin typeface="Times New Roman" panose="02020603050405020304" pitchFamily="18" charset="0"/>
                <a:cs typeface="Times New Roman" panose="02020603050405020304" pitchFamily="18" charset="0"/>
              </a:rPr>
              <a:t>educational </a:t>
            </a:r>
            <a:r>
              <a:rPr sz="6500" spc="-210" dirty="0">
                <a:solidFill>
                  <a:srgbClr val="FFFFFF"/>
                </a:solidFill>
                <a:latin typeface="Times New Roman" panose="02020603050405020304" pitchFamily="18" charset="0"/>
                <a:cs typeface="Times New Roman" panose="02020603050405020304" pitchFamily="18" charset="0"/>
              </a:rPr>
              <a:t>progress</a:t>
            </a:r>
            <a:r>
              <a:rPr sz="6500" spc="-400" dirty="0">
                <a:solidFill>
                  <a:srgbClr val="FFFFFF"/>
                </a:solidFill>
                <a:latin typeface="Times New Roman" panose="02020603050405020304" pitchFamily="18" charset="0"/>
                <a:cs typeface="Times New Roman" panose="02020603050405020304" pitchFamily="18" charset="0"/>
              </a:rPr>
              <a:t> </a:t>
            </a:r>
            <a:r>
              <a:rPr sz="6500" spc="-55" dirty="0">
                <a:solidFill>
                  <a:srgbClr val="FFFFFF"/>
                </a:solidFill>
                <a:latin typeface="Times New Roman" panose="02020603050405020304" pitchFamily="18" charset="0"/>
                <a:cs typeface="Times New Roman" panose="02020603050405020304" pitchFamily="18" charset="0"/>
              </a:rPr>
              <a:t>with</a:t>
            </a:r>
            <a:r>
              <a:rPr sz="6500" spc="-395" dirty="0">
                <a:solidFill>
                  <a:srgbClr val="FFFFFF"/>
                </a:solidFill>
                <a:latin typeface="Times New Roman" panose="02020603050405020304" pitchFamily="18" charset="0"/>
                <a:cs typeface="Times New Roman" panose="02020603050405020304" pitchFamily="18" charset="0"/>
              </a:rPr>
              <a:t> </a:t>
            </a:r>
            <a:r>
              <a:rPr sz="6500" spc="-85" dirty="0">
                <a:solidFill>
                  <a:srgbClr val="FFFFFF"/>
                </a:solidFill>
                <a:latin typeface="Times New Roman" panose="02020603050405020304" pitchFamily="18" charset="0"/>
                <a:cs typeface="Times New Roman" panose="02020603050405020304" pitchFamily="18" charset="0"/>
              </a:rPr>
              <a:t>the</a:t>
            </a:r>
            <a:r>
              <a:rPr sz="6500" spc="-395" dirty="0">
                <a:solidFill>
                  <a:srgbClr val="FFFFFF"/>
                </a:solidFill>
                <a:latin typeface="Times New Roman" panose="02020603050405020304" pitchFamily="18" charset="0"/>
                <a:cs typeface="Times New Roman" panose="02020603050405020304" pitchFamily="18" charset="0"/>
              </a:rPr>
              <a:t> </a:t>
            </a:r>
            <a:r>
              <a:rPr sz="6500" spc="-275" dirty="0">
                <a:solidFill>
                  <a:srgbClr val="FFFFFF"/>
                </a:solidFill>
                <a:latin typeface="Times New Roman" panose="02020603050405020304" pitchFamily="18" charset="0"/>
                <a:cs typeface="Times New Roman" panose="02020603050405020304" pitchFamily="18" charset="0"/>
              </a:rPr>
              <a:t>services</a:t>
            </a:r>
            <a:r>
              <a:rPr sz="6500" spc="-395" dirty="0">
                <a:solidFill>
                  <a:srgbClr val="FFFFFF"/>
                </a:solidFill>
                <a:latin typeface="Times New Roman" panose="02020603050405020304" pitchFamily="18" charset="0"/>
                <a:cs typeface="Times New Roman" panose="02020603050405020304" pitchFamily="18" charset="0"/>
              </a:rPr>
              <a:t> </a:t>
            </a:r>
            <a:r>
              <a:rPr sz="6500" spc="-75" dirty="0">
                <a:solidFill>
                  <a:srgbClr val="FFFFFF"/>
                </a:solidFill>
                <a:latin typeface="Times New Roman" panose="02020603050405020304" pitchFamily="18" charset="0"/>
                <a:cs typeface="Times New Roman" panose="02020603050405020304" pitchFamily="18" charset="0"/>
              </a:rPr>
              <a:t>they</a:t>
            </a:r>
            <a:r>
              <a:rPr sz="6500" spc="-400" dirty="0">
                <a:solidFill>
                  <a:srgbClr val="FFFFFF"/>
                </a:solidFill>
                <a:latin typeface="Times New Roman" panose="02020603050405020304" pitchFamily="18" charset="0"/>
                <a:cs typeface="Times New Roman" panose="02020603050405020304" pitchFamily="18" charset="0"/>
              </a:rPr>
              <a:t> </a:t>
            </a:r>
            <a:r>
              <a:rPr sz="6500" spc="-150" dirty="0">
                <a:solidFill>
                  <a:srgbClr val="FFFFFF"/>
                </a:solidFill>
                <a:latin typeface="Times New Roman" panose="02020603050405020304" pitchFamily="18" charset="0"/>
                <a:cs typeface="Times New Roman" panose="02020603050405020304" pitchFamily="18" charset="0"/>
              </a:rPr>
              <a:t>have,</a:t>
            </a:r>
            <a:r>
              <a:rPr sz="6500" spc="-395" dirty="0">
                <a:solidFill>
                  <a:srgbClr val="FFFFFF"/>
                </a:solidFill>
                <a:latin typeface="Times New Roman" panose="02020603050405020304" pitchFamily="18" charset="0"/>
                <a:cs typeface="Times New Roman" panose="02020603050405020304" pitchFamily="18" charset="0"/>
              </a:rPr>
              <a:t> </a:t>
            </a:r>
            <a:r>
              <a:rPr sz="6500" spc="-20" dirty="0">
                <a:solidFill>
                  <a:srgbClr val="FFFFFF"/>
                </a:solidFill>
                <a:latin typeface="Times New Roman" panose="02020603050405020304" pitchFamily="18" charset="0"/>
                <a:cs typeface="Times New Roman" panose="02020603050405020304" pitchFamily="18" charset="0"/>
              </a:rPr>
              <a:t>or</a:t>
            </a:r>
            <a:r>
              <a:rPr sz="6500" spc="-395" dirty="0">
                <a:solidFill>
                  <a:srgbClr val="FFFFFF"/>
                </a:solidFill>
                <a:latin typeface="Times New Roman" panose="02020603050405020304" pitchFamily="18" charset="0"/>
                <a:cs typeface="Times New Roman" panose="02020603050405020304" pitchFamily="18" charset="0"/>
              </a:rPr>
              <a:t> </a:t>
            </a:r>
            <a:r>
              <a:rPr sz="6500" spc="-140" dirty="0">
                <a:solidFill>
                  <a:srgbClr val="FFFFFF"/>
                </a:solidFill>
                <a:latin typeface="Times New Roman" panose="02020603050405020304" pitchFamily="18" charset="0"/>
                <a:cs typeface="Times New Roman" panose="02020603050405020304" pitchFamily="18" charset="0"/>
              </a:rPr>
              <a:t>an</a:t>
            </a:r>
            <a:r>
              <a:rPr sz="6500" spc="-395" dirty="0">
                <a:solidFill>
                  <a:srgbClr val="FFFFFF"/>
                </a:solidFill>
                <a:latin typeface="Times New Roman" panose="02020603050405020304" pitchFamily="18" charset="0"/>
                <a:cs typeface="Times New Roman" panose="02020603050405020304" pitchFamily="18" charset="0"/>
              </a:rPr>
              <a:t> </a:t>
            </a:r>
            <a:r>
              <a:rPr sz="6500" spc="-595" dirty="0">
                <a:solidFill>
                  <a:srgbClr val="FFFFFF"/>
                </a:solidFill>
                <a:latin typeface="Times New Roman" panose="02020603050405020304" pitchFamily="18" charset="0"/>
                <a:cs typeface="Times New Roman" panose="02020603050405020304" pitchFamily="18" charset="0"/>
              </a:rPr>
              <a:t>IEP</a:t>
            </a:r>
            <a:r>
              <a:rPr sz="6500" spc="-400" dirty="0">
                <a:solidFill>
                  <a:srgbClr val="FFFFFF"/>
                </a:solidFill>
                <a:latin typeface="Times New Roman" panose="02020603050405020304" pitchFamily="18" charset="0"/>
                <a:cs typeface="Times New Roman" panose="02020603050405020304" pitchFamily="18" charset="0"/>
              </a:rPr>
              <a:t> </a:t>
            </a:r>
            <a:r>
              <a:rPr sz="6500" spc="-280" dirty="0">
                <a:solidFill>
                  <a:srgbClr val="FFFFFF"/>
                </a:solidFill>
                <a:latin typeface="Times New Roman" panose="02020603050405020304" pitchFamily="18" charset="0"/>
                <a:cs typeface="Times New Roman" panose="02020603050405020304" pitchFamily="18" charset="0"/>
              </a:rPr>
              <a:t>is </a:t>
            </a:r>
            <a:r>
              <a:rPr sz="6500" spc="-40" dirty="0">
                <a:solidFill>
                  <a:srgbClr val="FFFFFF"/>
                </a:solidFill>
                <a:latin typeface="Times New Roman" panose="02020603050405020304" pitchFamily="18" charset="0"/>
                <a:cs typeface="Times New Roman" panose="02020603050405020304" pitchFamily="18" charset="0"/>
              </a:rPr>
              <a:t>not</a:t>
            </a:r>
            <a:r>
              <a:rPr sz="6500" spc="-395" dirty="0">
                <a:solidFill>
                  <a:srgbClr val="FFFFFF"/>
                </a:solidFill>
                <a:latin typeface="Times New Roman" panose="02020603050405020304" pitchFamily="18" charset="0"/>
                <a:cs typeface="Times New Roman" panose="02020603050405020304" pitchFamily="18" charset="0"/>
              </a:rPr>
              <a:t> </a:t>
            </a:r>
            <a:r>
              <a:rPr sz="6500" spc="-185" dirty="0">
                <a:solidFill>
                  <a:srgbClr val="FFFFFF"/>
                </a:solidFill>
                <a:latin typeface="Times New Roman" panose="02020603050405020304" pitchFamily="18" charset="0"/>
                <a:cs typeface="Times New Roman" panose="02020603050405020304" pitchFamily="18" charset="0"/>
              </a:rPr>
              <a:t>being</a:t>
            </a:r>
            <a:r>
              <a:rPr sz="6500" spc="-395" dirty="0">
                <a:solidFill>
                  <a:srgbClr val="FFFFFF"/>
                </a:solidFill>
                <a:latin typeface="Times New Roman" panose="02020603050405020304" pitchFamily="18" charset="0"/>
                <a:cs typeface="Times New Roman" panose="02020603050405020304" pitchFamily="18" charset="0"/>
              </a:rPr>
              <a:t> </a:t>
            </a:r>
            <a:r>
              <a:rPr sz="6500" spc="-10" dirty="0">
                <a:solidFill>
                  <a:srgbClr val="FFFFFF"/>
                </a:solidFill>
                <a:latin typeface="Times New Roman" panose="02020603050405020304" pitchFamily="18" charset="0"/>
                <a:cs typeface="Times New Roman" panose="02020603050405020304" pitchFamily="18" charset="0"/>
              </a:rPr>
              <a:t>followed.</a:t>
            </a:r>
            <a:endParaRPr sz="6500" dirty="0">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12012B3C-DEF0-1023-664B-45E0A6280A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2" y="8896108"/>
            <a:ext cx="1352791" cy="135279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270FF"/>
          </a:solidFill>
        </p:spPr>
        <p:txBody>
          <a:bodyPr wrap="square" lIns="0" tIns="0" rIns="0" bIns="0" rtlCol="0"/>
          <a:lstStyle/>
          <a:p>
            <a:endParaRPr/>
          </a:p>
        </p:txBody>
      </p:sp>
      <p:sp>
        <p:nvSpPr>
          <p:cNvPr id="3" name="object 3"/>
          <p:cNvSpPr/>
          <p:nvPr/>
        </p:nvSpPr>
        <p:spPr>
          <a:xfrm>
            <a:off x="11738233" y="3726681"/>
            <a:ext cx="6550025" cy="6560820"/>
          </a:xfrm>
          <a:custGeom>
            <a:avLst/>
            <a:gdLst/>
            <a:ahLst/>
            <a:cxnLst/>
            <a:rect l="l" t="t" r="r" b="b"/>
            <a:pathLst>
              <a:path w="6550025" h="6560820">
                <a:moveTo>
                  <a:pt x="6549765" y="0"/>
                </a:moveTo>
                <a:lnTo>
                  <a:pt x="6549765" y="6560262"/>
                </a:lnTo>
                <a:lnTo>
                  <a:pt x="0" y="6560262"/>
                </a:lnTo>
                <a:lnTo>
                  <a:pt x="6549765" y="0"/>
                </a:lnTo>
                <a:close/>
              </a:path>
            </a:pathLst>
          </a:custGeom>
          <a:solidFill>
            <a:srgbClr val="FFFFFF"/>
          </a:solidFill>
        </p:spPr>
        <p:txBody>
          <a:bodyPr wrap="square" lIns="0" tIns="0" rIns="0" bIns="0" rtlCol="0"/>
          <a:lstStyle/>
          <a:p>
            <a:endParaRPr/>
          </a:p>
        </p:txBody>
      </p:sp>
      <p:sp>
        <p:nvSpPr>
          <p:cNvPr id="4" name="object 4"/>
          <p:cNvSpPr/>
          <p:nvPr/>
        </p:nvSpPr>
        <p:spPr>
          <a:xfrm>
            <a:off x="0" y="38"/>
            <a:ext cx="6551295" cy="6561455"/>
          </a:xfrm>
          <a:custGeom>
            <a:avLst/>
            <a:gdLst/>
            <a:ahLst/>
            <a:cxnLst/>
            <a:rect l="l" t="t" r="r" b="b"/>
            <a:pathLst>
              <a:path w="6551295" h="6561455">
                <a:moveTo>
                  <a:pt x="0" y="6561424"/>
                </a:moveTo>
                <a:lnTo>
                  <a:pt x="0" y="0"/>
                </a:lnTo>
                <a:lnTo>
                  <a:pt x="6550926" y="0"/>
                </a:lnTo>
                <a:lnTo>
                  <a:pt x="0" y="6561424"/>
                </a:lnTo>
                <a:close/>
              </a:path>
            </a:pathLst>
          </a:custGeom>
          <a:solidFill>
            <a:srgbClr val="FFFFFF"/>
          </a:solidFill>
        </p:spPr>
        <p:txBody>
          <a:bodyPr wrap="square" lIns="0" tIns="0" rIns="0" bIns="0" rtlCol="0"/>
          <a:lstStyle/>
          <a:p>
            <a:endParaRPr/>
          </a:p>
        </p:txBody>
      </p:sp>
      <p:sp>
        <p:nvSpPr>
          <p:cNvPr id="5" name="object 5"/>
          <p:cNvSpPr/>
          <p:nvPr/>
        </p:nvSpPr>
        <p:spPr>
          <a:xfrm>
            <a:off x="12172952" y="2902583"/>
            <a:ext cx="5175250" cy="7384415"/>
          </a:xfrm>
          <a:custGeom>
            <a:avLst/>
            <a:gdLst/>
            <a:ahLst/>
            <a:cxnLst/>
            <a:rect l="l" t="t" r="r" b="b"/>
            <a:pathLst>
              <a:path w="5175250" h="7384415">
                <a:moveTo>
                  <a:pt x="2586230" y="0"/>
                </a:moveTo>
                <a:lnTo>
                  <a:pt x="2638524" y="603"/>
                </a:lnTo>
                <a:lnTo>
                  <a:pt x="2690882" y="2389"/>
                </a:lnTo>
                <a:lnTo>
                  <a:pt x="2743254" y="5325"/>
                </a:lnTo>
                <a:lnTo>
                  <a:pt x="2795588" y="9377"/>
                </a:lnTo>
                <a:lnTo>
                  <a:pt x="2847833" y="14510"/>
                </a:lnTo>
                <a:lnTo>
                  <a:pt x="2899939" y="20689"/>
                </a:lnTo>
                <a:lnTo>
                  <a:pt x="2951854" y="27882"/>
                </a:lnTo>
                <a:lnTo>
                  <a:pt x="3003526" y="36054"/>
                </a:lnTo>
                <a:lnTo>
                  <a:pt x="3054905" y="45171"/>
                </a:lnTo>
                <a:lnTo>
                  <a:pt x="3105940" y="55198"/>
                </a:lnTo>
                <a:lnTo>
                  <a:pt x="3156578" y="66102"/>
                </a:lnTo>
                <a:lnTo>
                  <a:pt x="3206771" y="77848"/>
                </a:lnTo>
                <a:lnTo>
                  <a:pt x="3256465" y="90403"/>
                </a:lnTo>
                <a:lnTo>
                  <a:pt x="3305610" y="103732"/>
                </a:lnTo>
                <a:lnTo>
                  <a:pt x="3354154" y="117801"/>
                </a:lnTo>
                <a:lnTo>
                  <a:pt x="3402048" y="132576"/>
                </a:lnTo>
                <a:lnTo>
                  <a:pt x="3449238" y="148023"/>
                </a:lnTo>
                <a:lnTo>
                  <a:pt x="3494364" y="164300"/>
                </a:lnTo>
                <a:lnTo>
                  <a:pt x="3539092" y="181388"/>
                </a:lnTo>
                <a:lnTo>
                  <a:pt x="3583414" y="199277"/>
                </a:lnTo>
                <a:lnTo>
                  <a:pt x="3627322" y="217959"/>
                </a:lnTo>
                <a:lnTo>
                  <a:pt x="3670806" y="237426"/>
                </a:lnTo>
                <a:lnTo>
                  <a:pt x="3713857" y="257667"/>
                </a:lnTo>
                <a:lnTo>
                  <a:pt x="3756468" y="278675"/>
                </a:lnTo>
                <a:lnTo>
                  <a:pt x="3798629" y="300441"/>
                </a:lnTo>
                <a:lnTo>
                  <a:pt x="3840331" y="322955"/>
                </a:lnTo>
                <a:lnTo>
                  <a:pt x="3881567" y="346210"/>
                </a:lnTo>
                <a:lnTo>
                  <a:pt x="3922326" y="370195"/>
                </a:lnTo>
                <a:lnTo>
                  <a:pt x="3962600" y="394902"/>
                </a:lnTo>
                <a:lnTo>
                  <a:pt x="4002381" y="420323"/>
                </a:lnTo>
                <a:lnTo>
                  <a:pt x="4041660" y="446449"/>
                </a:lnTo>
                <a:lnTo>
                  <a:pt x="4080428" y="473271"/>
                </a:lnTo>
                <a:lnTo>
                  <a:pt x="4118676" y="500779"/>
                </a:lnTo>
                <a:lnTo>
                  <a:pt x="4156396" y="528965"/>
                </a:lnTo>
                <a:lnTo>
                  <a:pt x="4193579" y="557821"/>
                </a:lnTo>
                <a:lnTo>
                  <a:pt x="4230215" y="587337"/>
                </a:lnTo>
                <a:lnTo>
                  <a:pt x="4266297" y="617505"/>
                </a:lnTo>
                <a:lnTo>
                  <a:pt x="4301816" y="648315"/>
                </a:lnTo>
                <a:lnTo>
                  <a:pt x="4336762" y="679760"/>
                </a:lnTo>
                <a:lnTo>
                  <a:pt x="4371128" y="711829"/>
                </a:lnTo>
                <a:lnTo>
                  <a:pt x="4404904" y="744515"/>
                </a:lnTo>
                <a:lnTo>
                  <a:pt x="4438081" y="777808"/>
                </a:lnTo>
                <a:lnTo>
                  <a:pt x="4470651" y="811700"/>
                </a:lnTo>
                <a:lnTo>
                  <a:pt x="4502606" y="846182"/>
                </a:lnTo>
                <a:lnTo>
                  <a:pt x="4533936" y="881244"/>
                </a:lnTo>
                <a:lnTo>
                  <a:pt x="4564632" y="916879"/>
                </a:lnTo>
                <a:lnTo>
                  <a:pt x="4594687" y="953077"/>
                </a:lnTo>
                <a:lnTo>
                  <a:pt x="4624091" y="989830"/>
                </a:lnTo>
                <a:lnTo>
                  <a:pt x="4652835" y="1027128"/>
                </a:lnTo>
                <a:lnTo>
                  <a:pt x="4680910" y="1064963"/>
                </a:lnTo>
                <a:lnTo>
                  <a:pt x="4708309" y="1103326"/>
                </a:lnTo>
                <a:lnTo>
                  <a:pt x="4735022" y="1142208"/>
                </a:lnTo>
                <a:lnTo>
                  <a:pt x="4761040" y="1181600"/>
                </a:lnTo>
                <a:lnTo>
                  <a:pt x="4786355" y="1221494"/>
                </a:lnTo>
                <a:lnTo>
                  <a:pt x="4810958" y="1261880"/>
                </a:lnTo>
                <a:lnTo>
                  <a:pt x="4834840" y="1302750"/>
                </a:lnTo>
                <a:lnTo>
                  <a:pt x="4857993" y="1344095"/>
                </a:lnTo>
                <a:lnTo>
                  <a:pt x="4880407" y="1385907"/>
                </a:lnTo>
                <a:lnTo>
                  <a:pt x="4902074" y="1428175"/>
                </a:lnTo>
                <a:lnTo>
                  <a:pt x="4922986" y="1470892"/>
                </a:lnTo>
                <a:lnTo>
                  <a:pt x="4943133" y="1514049"/>
                </a:lnTo>
                <a:lnTo>
                  <a:pt x="4962507" y="1557637"/>
                </a:lnTo>
                <a:lnTo>
                  <a:pt x="4981099" y="1601646"/>
                </a:lnTo>
                <a:lnTo>
                  <a:pt x="4998900" y="1646069"/>
                </a:lnTo>
                <a:lnTo>
                  <a:pt x="5015902" y="1690896"/>
                </a:lnTo>
                <a:lnTo>
                  <a:pt x="5032095" y="1736118"/>
                </a:lnTo>
                <a:lnTo>
                  <a:pt x="5047471" y="1781727"/>
                </a:lnTo>
                <a:lnTo>
                  <a:pt x="5062022" y="1827714"/>
                </a:lnTo>
                <a:lnTo>
                  <a:pt x="5075739" y="1874070"/>
                </a:lnTo>
                <a:lnTo>
                  <a:pt x="5088612" y="1920786"/>
                </a:lnTo>
                <a:lnTo>
                  <a:pt x="5100749" y="1968347"/>
                </a:lnTo>
                <a:lnTo>
                  <a:pt x="5111841" y="2015483"/>
                </a:lnTo>
                <a:lnTo>
                  <a:pt x="5122083" y="2063007"/>
                </a:lnTo>
                <a:lnTo>
                  <a:pt x="5131490" y="2111075"/>
                </a:lnTo>
                <a:lnTo>
                  <a:pt x="5140024" y="2159460"/>
                </a:lnTo>
                <a:lnTo>
                  <a:pt x="5147654" y="2208151"/>
                </a:lnTo>
                <a:lnTo>
                  <a:pt x="5154380" y="2257141"/>
                </a:lnTo>
                <a:lnTo>
                  <a:pt x="5160193" y="2306421"/>
                </a:lnTo>
                <a:lnTo>
                  <a:pt x="5165084" y="2355981"/>
                </a:lnTo>
                <a:lnTo>
                  <a:pt x="5169044" y="2405813"/>
                </a:lnTo>
                <a:lnTo>
                  <a:pt x="5172065" y="2455908"/>
                </a:lnTo>
                <a:lnTo>
                  <a:pt x="5174138" y="2506257"/>
                </a:lnTo>
                <a:lnTo>
                  <a:pt x="5175175" y="2553231"/>
                </a:lnTo>
                <a:lnTo>
                  <a:pt x="5175254" y="7384410"/>
                </a:lnTo>
                <a:lnTo>
                  <a:pt x="0" y="7384410"/>
                </a:lnTo>
                <a:lnTo>
                  <a:pt x="0" y="2553231"/>
                </a:lnTo>
                <a:lnTo>
                  <a:pt x="1123" y="2503049"/>
                </a:lnTo>
                <a:lnTo>
                  <a:pt x="3218" y="2453099"/>
                </a:lnTo>
                <a:lnTo>
                  <a:pt x="6276" y="2403391"/>
                </a:lnTo>
                <a:lnTo>
                  <a:pt x="10286" y="2353933"/>
                </a:lnTo>
                <a:lnTo>
                  <a:pt x="15239" y="2304735"/>
                </a:lnTo>
                <a:lnTo>
                  <a:pt x="21126" y="2255804"/>
                </a:lnTo>
                <a:lnTo>
                  <a:pt x="27937" y="2207151"/>
                </a:lnTo>
                <a:lnTo>
                  <a:pt x="35663" y="2158783"/>
                </a:lnTo>
                <a:lnTo>
                  <a:pt x="44302" y="2110710"/>
                </a:lnTo>
                <a:lnTo>
                  <a:pt x="53823" y="2062940"/>
                </a:lnTo>
                <a:lnTo>
                  <a:pt x="64289" y="2015264"/>
                </a:lnTo>
                <a:lnTo>
                  <a:pt x="75527" y="1968347"/>
                </a:lnTo>
                <a:lnTo>
                  <a:pt x="87686" y="1921541"/>
                </a:lnTo>
                <a:lnTo>
                  <a:pt x="100703" y="1875074"/>
                </a:lnTo>
                <a:lnTo>
                  <a:pt x="114569" y="1828954"/>
                </a:lnTo>
                <a:lnTo>
                  <a:pt x="129275" y="1783191"/>
                </a:lnTo>
                <a:lnTo>
                  <a:pt x="144810" y="1737794"/>
                </a:lnTo>
                <a:lnTo>
                  <a:pt x="161165" y="1692770"/>
                </a:lnTo>
                <a:lnTo>
                  <a:pt x="178332" y="1648130"/>
                </a:lnTo>
                <a:lnTo>
                  <a:pt x="196300" y="1603882"/>
                </a:lnTo>
                <a:lnTo>
                  <a:pt x="215060" y="1560035"/>
                </a:lnTo>
                <a:lnTo>
                  <a:pt x="234603" y="1516597"/>
                </a:lnTo>
                <a:lnTo>
                  <a:pt x="254920" y="1473578"/>
                </a:lnTo>
                <a:lnTo>
                  <a:pt x="276000" y="1430986"/>
                </a:lnTo>
                <a:lnTo>
                  <a:pt x="297834" y="1388830"/>
                </a:lnTo>
                <a:lnTo>
                  <a:pt x="320413" y="1347120"/>
                </a:lnTo>
                <a:lnTo>
                  <a:pt x="343728" y="1305863"/>
                </a:lnTo>
                <a:lnTo>
                  <a:pt x="367769" y="1265069"/>
                </a:lnTo>
                <a:lnTo>
                  <a:pt x="392526" y="1224747"/>
                </a:lnTo>
                <a:lnTo>
                  <a:pt x="417991" y="1184905"/>
                </a:lnTo>
                <a:lnTo>
                  <a:pt x="444153" y="1145552"/>
                </a:lnTo>
                <a:lnTo>
                  <a:pt x="471004" y="1106698"/>
                </a:lnTo>
                <a:lnTo>
                  <a:pt x="498533" y="1068350"/>
                </a:lnTo>
                <a:lnTo>
                  <a:pt x="526732" y="1030519"/>
                </a:lnTo>
                <a:lnTo>
                  <a:pt x="555590" y="993212"/>
                </a:lnTo>
                <a:lnTo>
                  <a:pt x="585099" y="956439"/>
                </a:lnTo>
                <a:lnTo>
                  <a:pt x="615249" y="920208"/>
                </a:lnTo>
                <a:lnTo>
                  <a:pt x="646031" y="884528"/>
                </a:lnTo>
                <a:lnTo>
                  <a:pt x="677435" y="849409"/>
                </a:lnTo>
                <a:lnTo>
                  <a:pt x="709452" y="814858"/>
                </a:lnTo>
                <a:lnTo>
                  <a:pt x="742072" y="780885"/>
                </a:lnTo>
                <a:lnTo>
                  <a:pt x="775286" y="747499"/>
                </a:lnTo>
                <a:lnTo>
                  <a:pt x="809084" y="714708"/>
                </a:lnTo>
                <a:lnTo>
                  <a:pt x="843457" y="682522"/>
                </a:lnTo>
                <a:lnTo>
                  <a:pt x="878395" y="650949"/>
                </a:lnTo>
                <a:lnTo>
                  <a:pt x="913890" y="619998"/>
                </a:lnTo>
                <a:lnTo>
                  <a:pt x="949931" y="589677"/>
                </a:lnTo>
                <a:lnTo>
                  <a:pt x="986510" y="559997"/>
                </a:lnTo>
                <a:lnTo>
                  <a:pt x="1023616" y="530965"/>
                </a:lnTo>
                <a:lnTo>
                  <a:pt x="1061241" y="502590"/>
                </a:lnTo>
                <a:lnTo>
                  <a:pt x="1099374" y="474882"/>
                </a:lnTo>
                <a:lnTo>
                  <a:pt x="1138007" y="447849"/>
                </a:lnTo>
                <a:lnTo>
                  <a:pt x="1177129" y="421500"/>
                </a:lnTo>
                <a:lnTo>
                  <a:pt x="1216733" y="395844"/>
                </a:lnTo>
                <a:lnTo>
                  <a:pt x="1256807" y="370889"/>
                </a:lnTo>
                <a:lnTo>
                  <a:pt x="1297343" y="346645"/>
                </a:lnTo>
                <a:lnTo>
                  <a:pt x="1338331" y="323121"/>
                </a:lnTo>
                <a:lnTo>
                  <a:pt x="1379762" y="300324"/>
                </a:lnTo>
                <a:lnTo>
                  <a:pt x="1421626" y="278265"/>
                </a:lnTo>
                <a:lnTo>
                  <a:pt x="1463914" y="256951"/>
                </a:lnTo>
                <a:lnTo>
                  <a:pt x="1506617" y="236393"/>
                </a:lnTo>
                <a:lnTo>
                  <a:pt x="1549725" y="216597"/>
                </a:lnTo>
                <a:lnTo>
                  <a:pt x="1593228" y="197575"/>
                </a:lnTo>
                <a:lnTo>
                  <a:pt x="1637117" y="179334"/>
                </a:lnTo>
                <a:lnTo>
                  <a:pt x="1681383" y="161883"/>
                </a:lnTo>
                <a:lnTo>
                  <a:pt x="1726016" y="145230"/>
                </a:lnTo>
                <a:lnTo>
                  <a:pt x="1731601" y="142438"/>
                </a:lnTo>
                <a:lnTo>
                  <a:pt x="1737187" y="142438"/>
                </a:lnTo>
                <a:lnTo>
                  <a:pt x="1742774" y="139645"/>
                </a:lnTo>
                <a:lnTo>
                  <a:pt x="1789333" y="124281"/>
                </a:lnTo>
                <a:lnTo>
                  <a:pt x="1836342" y="109743"/>
                </a:lnTo>
                <a:lnTo>
                  <a:pt x="1883788" y="96044"/>
                </a:lnTo>
                <a:lnTo>
                  <a:pt x="1931656" y="83198"/>
                </a:lnTo>
                <a:lnTo>
                  <a:pt x="1979935" y="71218"/>
                </a:lnTo>
                <a:lnTo>
                  <a:pt x="2028608" y="60118"/>
                </a:lnTo>
                <a:lnTo>
                  <a:pt x="2077664" y="49912"/>
                </a:lnTo>
                <a:lnTo>
                  <a:pt x="2127088" y="40612"/>
                </a:lnTo>
                <a:lnTo>
                  <a:pt x="2176867" y="32234"/>
                </a:lnTo>
                <a:lnTo>
                  <a:pt x="2226987" y="24791"/>
                </a:lnTo>
                <a:lnTo>
                  <a:pt x="2277434" y="18295"/>
                </a:lnTo>
                <a:lnTo>
                  <a:pt x="2328195" y="12762"/>
                </a:lnTo>
                <a:lnTo>
                  <a:pt x="2379257" y="8204"/>
                </a:lnTo>
                <a:lnTo>
                  <a:pt x="2430604" y="4635"/>
                </a:lnTo>
                <a:lnTo>
                  <a:pt x="2482225" y="2069"/>
                </a:lnTo>
                <a:lnTo>
                  <a:pt x="2534105" y="519"/>
                </a:lnTo>
                <a:lnTo>
                  <a:pt x="2586230" y="0"/>
                </a:lnTo>
                <a:close/>
              </a:path>
            </a:pathLst>
          </a:custGeom>
          <a:solidFill>
            <a:srgbClr val="2A4A9D"/>
          </a:solidFill>
        </p:spPr>
        <p:txBody>
          <a:bodyPr wrap="square" lIns="0" tIns="0" rIns="0" bIns="0" rtlCol="0"/>
          <a:lstStyle/>
          <a:p>
            <a:endParaRPr/>
          </a:p>
        </p:txBody>
      </p:sp>
      <p:sp>
        <p:nvSpPr>
          <p:cNvPr id="6" name="object 6"/>
          <p:cNvSpPr/>
          <p:nvPr/>
        </p:nvSpPr>
        <p:spPr>
          <a:xfrm>
            <a:off x="6557747" y="2902583"/>
            <a:ext cx="5175250" cy="7384415"/>
          </a:xfrm>
          <a:custGeom>
            <a:avLst/>
            <a:gdLst/>
            <a:ahLst/>
            <a:cxnLst/>
            <a:rect l="l" t="t" r="r" b="b"/>
            <a:pathLst>
              <a:path w="5175250" h="7384415">
                <a:moveTo>
                  <a:pt x="2586230" y="0"/>
                </a:moveTo>
                <a:lnTo>
                  <a:pt x="2638524" y="603"/>
                </a:lnTo>
                <a:lnTo>
                  <a:pt x="2690882" y="2389"/>
                </a:lnTo>
                <a:lnTo>
                  <a:pt x="2743253" y="5325"/>
                </a:lnTo>
                <a:lnTo>
                  <a:pt x="2795587" y="9377"/>
                </a:lnTo>
                <a:lnTo>
                  <a:pt x="2847833" y="14510"/>
                </a:lnTo>
                <a:lnTo>
                  <a:pt x="2899939" y="20689"/>
                </a:lnTo>
                <a:lnTo>
                  <a:pt x="2951853" y="27882"/>
                </a:lnTo>
                <a:lnTo>
                  <a:pt x="3003526" y="36054"/>
                </a:lnTo>
                <a:lnTo>
                  <a:pt x="3054905" y="45171"/>
                </a:lnTo>
                <a:lnTo>
                  <a:pt x="3105939" y="55198"/>
                </a:lnTo>
                <a:lnTo>
                  <a:pt x="3156578" y="66102"/>
                </a:lnTo>
                <a:lnTo>
                  <a:pt x="3206770" y="77848"/>
                </a:lnTo>
                <a:lnTo>
                  <a:pt x="3256465" y="90403"/>
                </a:lnTo>
                <a:lnTo>
                  <a:pt x="3305610" y="103732"/>
                </a:lnTo>
                <a:lnTo>
                  <a:pt x="3354154" y="117801"/>
                </a:lnTo>
                <a:lnTo>
                  <a:pt x="3402048" y="132576"/>
                </a:lnTo>
                <a:lnTo>
                  <a:pt x="3449238" y="148023"/>
                </a:lnTo>
                <a:lnTo>
                  <a:pt x="3494364" y="164300"/>
                </a:lnTo>
                <a:lnTo>
                  <a:pt x="3539092" y="181388"/>
                </a:lnTo>
                <a:lnTo>
                  <a:pt x="3583414" y="199277"/>
                </a:lnTo>
                <a:lnTo>
                  <a:pt x="3627322" y="217959"/>
                </a:lnTo>
                <a:lnTo>
                  <a:pt x="3670806" y="237426"/>
                </a:lnTo>
                <a:lnTo>
                  <a:pt x="3713857" y="257667"/>
                </a:lnTo>
                <a:lnTo>
                  <a:pt x="3756468" y="278675"/>
                </a:lnTo>
                <a:lnTo>
                  <a:pt x="3798629" y="300441"/>
                </a:lnTo>
                <a:lnTo>
                  <a:pt x="3840331" y="322955"/>
                </a:lnTo>
                <a:lnTo>
                  <a:pt x="3881567" y="346210"/>
                </a:lnTo>
                <a:lnTo>
                  <a:pt x="3922326" y="370195"/>
                </a:lnTo>
                <a:lnTo>
                  <a:pt x="3962600" y="394902"/>
                </a:lnTo>
                <a:lnTo>
                  <a:pt x="4002381" y="420323"/>
                </a:lnTo>
                <a:lnTo>
                  <a:pt x="4041660" y="446449"/>
                </a:lnTo>
                <a:lnTo>
                  <a:pt x="4080428" y="473271"/>
                </a:lnTo>
                <a:lnTo>
                  <a:pt x="4118676" y="500779"/>
                </a:lnTo>
                <a:lnTo>
                  <a:pt x="4156396" y="528965"/>
                </a:lnTo>
                <a:lnTo>
                  <a:pt x="4193579" y="557821"/>
                </a:lnTo>
                <a:lnTo>
                  <a:pt x="4230215" y="587337"/>
                </a:lnTo>
                <a:lnTo>
                  <a:pt x="4266297" y="617505"/>
                </a:lnTo>
                <a:lnTo>
                  <a:pt x="4301816" y="648315"/>
                </a:lnTo>
                <a:lnTo>
                  <a:pt x="4336762" y="679760"/>
                </a:lnTo>
                <a:lnTo>
                  <a:pt x="4371128" y="711829"/>
                </a:lnTo>
                <a:lnTo>
                  <a:pt x="4404904" y="744515"/>
                </a:lnTo>
                <a:lnTo>
                  <a:pt x="4438081" y="777808"/>
                </a:lnTo>
                <a:lnTo>
                  <a:pt x="4470651" y="811700"/>
                </a:lnTo>
                <a:lnTo>
                  <a:pt x="4502606" y="846182"/>
                </a:lnTo>
                <a:lnTo>
                  <a:pt x="4533936" y="881244"/>
                </a:lnTo>
                <a:lnTo>
                  <a:pt x="4564632" y="916879"/>
                </a:lnTo>
                <a:lnTo>
                  <a:pt x="4594687" y="953077"/>
                </a:lnTo>
                <a:lnTo>
                  <a:pt x="4624091" y="989830"/>
                </a:lnTo>
                <a:lnTo>
                  <a:pt x="4652835" y="1027128"/>
                </a:lnTo>
                <a:lnTo>
                  <a:pt x="4680910" y="1064963"/>
                </a:lnTo>
                <a:lnTo>
                  <a:pt x="4708309" y="1103326"/>
                </a:lnTo>
                <a:lnTo>
                  <a:pt x="4735022" y="1142208"/>
                </a:lnTo>
                <a:lnTo>
                  <a:pt x="4761040" y="1181600"/>
                </a:lnTo>
                <a:lnTo>
                  <a:pt x="4786355" y="1221494"/>
                </a:lnTo>
                <a:lnTo>
                  <a:pt x="4810958" y="1261880"/>
                </a:lnTo>
                <a:lnTo>
                  <a:pt x="4834840" y="1302750"/>
                </a:lnTo>
                <a:lnTo>
                  <a:pt x="4857993" y="1344095"/>
                </a:lnTo>
                <a:lnTo>
                  <a:pt x="4880407" y="1385907"/>
                </a:lnTo>
                <a:lnTo>
                  <a:pt x="4902074" y="1428175"/>
                </a:lnTo>
                <a:lnTo>
                  <a:pt x="4922986" y="1470892"/>
                </a:lnTo>
                <a:lnTo>
                  <a:pt x="4943133" y="1514049"/>
                </a:lnTo>
                <a:lnTo>
                  <a:pt x="4962507" y="1557637"/>
                </a:lnTo>
                <a:lnTo>
                  <a:pt x="4981099" y="1601646"/>
                </a:lnTo>
                <a:lnTo>
                  <a:pt x="4998900" y="1646069"/>
                </a:lnTo>
                <a:lnTo>
                  <a:pt x="5015902" y="1690896"/>
                </a:lnTo>
                <a:lnTo>
                  <a:pt x="5032095" y="1736118"/>
                </a:lnTo>
                <a:lnTo>
                  <a:pt x="5047471" y="1781727"/>
                </a:lnTo>
                <a:lnTo>
                  <a:pt x="5062022" y="1827714"/>
                </a:lnTo>
                <a:lnTo>
                  <a:pt x="5075739" y="1874070"/>
                </a:lnTo>
                <a:lnTo>
                  <a:pt x="5088612" y="1920786"/>
                </a:lnTo>
                <a:lnTo>
                  <a:pt x="5100749" y="1968347"/>
                </a:lnTo>
                <a:lnTo>
                  <a:pt x="5111841" y="2015483"/>
                </a:lnTo>
                <a:lnTo>
                  <a:pt x="5122083" y="2063007"/>
                </a:lnTo>
                <a:lnTo>
                  <a:pt x="5131490" y="2111075"/>
                </a:lnTo>
                <a:lnTo>
                  <a:pt x="5140024" y="2159460"/>
                </a:lnTo>
                <a:lnTo>
                  <a:pt x="5147654" y="2208151"/>
                </a:lnTo>
                <a:lnTo>
                  <a:pt x="5154380" y="2257141"/>
                </a:lnTo>
                <a:lnTo>
                  <a:pt x="5160193" y="2306421"/>
                </a:lnTo>
                <a:lnTo>
                  <a:pt x="5165084" y="2355981"/>
                </a:lnTo>
                <a:lnTo>
                  <a:pt x="5169044" y="2405813"/>
                </a:lnTo>
                <a:lnTo>
                  <a:pt x="5172065" y="2455908"/>
                </a:lnTo>
                <a:lnTo>
                  <a:pt x="5174138" y="2506257"/>
                </a:lnTo>
                <a:lnTo>
                  <a:pt x="5175175" y="2553231"/>
                </a:lnTo>
                <a:lnTo>
                  <a:pt x="5175254" y="7384410"/>
                </a:lnTo>
                <a:lnTo>
                  <a:pt x="0" y="7384410"/>
                </a:lnTo>
                <a:lnTo>
                  <a:pt x="0" y="2553231"/>
                </a:lnTo>
                <a:lnTo>
                  <a:pt x="1123" y="2503049"/>
                </a:lnTo>
                <a:lnTo>
                  <a:pt x="3218" y="2453099"/>
                </a:lnTo>
                <a:lnTo>
                  <a:pt x="6276" y="2403391"/>
                </a:lnTo>
                <a:lnTo>
                  <a:pt x="10286" y="2353933"/>
                </a:lnTo>
                <a:lnTo>
                  <a:pt x="15239" y="2304735"/>
                </a:lnTo>
                <a:lnTo>
                  <a:pt x="21126" y="2255804"/>
                </a:lnTo>
                <a:lnTo>
                  <a:pt x="27937" y="2207151"/>
                </a:lnTo>
                <a:lnTo>
                  <a:pt x="35663" y="2158783"/>
                </a:lnTo>
                <a:lnTo>
                  <a:pt x="44302" y="2110710"/>
                </a:lnTo>
                <a:lnTo>
                  <a:pt x="53824" y="2062940"/>
                </a:lnTo>
                <a:lnTo>
                  <a:pt x="64289" y="2015264"/>
                </a:lnTo>
                <a:lnTo>
                  <a:pt x="75528" y="1968347"/>
                </a:lnTo>
                <a:lnTo>
                  <a:pt x="87686" y="1921541"/>
                </a:lnTo>
                <a:lnTo>
                  <a:pt x="100704" y="1875074"/>
                </a:lnTo>
                <a:lnTo>
                  <a:pt x="114569" y="1828954"/>
                </a:lnTo>
                <a:lnTo>
                  <a:pt x="129275" y="1783191"/>
                </a:lnTo>
                <a:lnTo>
                  <a:pt x="144810" y="1737794"/>
                </a:lnTo>
                <a:lnTo>
                  <a:pt x="161165" y="1692770"/>
                </a:lnTo>
                <a:lnTo>
                  <a:pt x="178332" y="1648130"/>
                </a:lnTo>
                <a:lnTo>
                  <a:pt x="196300" y="1603882"/>
                </a:lnTo>
                <a:lnTo>
                  <a:pt x="215061" y="1560035"/>
                </a:lnTo>
                <a:lnTo>
                  <a:pt x="234604" y="1516597"/>
                </a:lnTo>
                <a:lnTo>
                  <a:pt x="254920" y="1473578"/>
                </a:lnTo>
                <a:lnTo>
                  <a:pt x="276000" y="1430986"/>
                </a:lnTo>
                <a:lnTo>
                  <a:pt x="297834" y="1388830"/>
                </a:lnTo>
                <a:lnTo>
                  <a:pt x="320414" y="1347120"/>
                </a:lnTo>
                <a:lnTo>
                  <a:pt x="343728" y="1305863"/>
                </a:lnTo>
                <a:lnTo>
                  <a:pt x="367769" y="1265069"/>
                </a:lnTo>
                <a:lnTo>
                  <a:pt x="392527" y="1224747"/>
                </a:lnTo>
                <a:lnTo>
                  <a:pt x="417991" y="1184905"/>
                </a:lnTo>
                <a:lnTo>
                  <a:pt x="444153" y="1145552"/>
                </a:lnTo>
                <a:lnTo>
                  <a:pt x="471004" y="1106698"/>
                </a:lnTo>
                <a:lnTo>
                  <a:pt x="498533" y="1068350"/>
                </a:lnTo>
                <a:lnTo>
                  <a:pt x="526732" y="1030519"/>
                </a:lnTo>
                <a:lnTo>
                  <a:pt x="555590" y="993212"/>
                </a:lnTo>
                <a:lnTo>
                  <a:pt x="585100" y="956439"/>
                </a:lnTo>
                <a:lnTo>
                  <a:pt x="615250" y="920208"/>
                </a:lnTo>
                <a:lnTo>
                  <a:pt x="646032" y="884528"/>
                </a:lnTo>
                <a:lnTo>
                  <a:pt x="677435" y="849409"/>
                </a:lnTo>
                <a:lnTo>
                  <a:pt x="709452" y="814858"/>
                </a:lnTo>
                <a:lnTo>
                  <a:pt x="742072" y="780885"/>
                </a:lnTo>
                <a:lnTo>
                  <a:pt x="775286" y="747499"/>
                </a:lnTo>
                <a:lnTo>
                  <a:pt x="809084" y="714708"/>
                </a:lnTo>
                <a:lnTo>
                  <a:pt x="843457" y="682522"/>
                </a:lnTo>
                <a:lnTo>
                  <a:pt x="878396" y="650949"/>
                </a:lnTo>
                <a:lnTo>
                  <a:pt x="913890" y="619998"/>
                </a:lnTo>
                <a:lnTo>
                  <a:pt x="949932" y="589677"/>
                </a:lnTo>
                <a:lnTo>
                  <a:pt x="986510" y="559997"/>
                </a:lnTo>
                <a:lnTo>
                  <a:pt x="1023616" y="530965"/>
                </a:lnTo>
                <a:lnTo>
                  <a:pt x="1061241" y="502590"/>
                </a:lnTo>
                <a:lnTo>
                  <a:pt x="1099374" y="474882"/>
                </a:lnTo>
                <a:lnTo>
                  <a:pt x="1138007" y="447849"/>
                </a:lnTo>
                <a:lnTo>
                  <a:pt x="1177130" y="421500"/>
                </a:lnTo>
                <a:lnTo>
                  <a:pt x="1216733" y="395844"/>
                </a:lnTo>
                <a:lnTo>
                  <a:pt x="1256807" y="370889"/>
                </a:lnTo>
                <a:lnTo>
                  <a:pt x="1297343" y="346645"/>
                </a:lnTo>
                <a:lnTo>
                  <a:pt x="1338331" y="323121"/>
                </a:lnTo>
                <a:lnTo>
                  <a:pt x="1379762" y="300324"/>
                </a:lnTo>
                <a:lnTo>
                  <a:pt x="1421627" y="278265"/>
                </a:lnTo>
                <a:lnTo>
                  <a:pt x="1463915" y="256951"/>
                </a:lnTo>
                <a:lnTo>
                  <a:pt x="1506617" y="236393"/>
                </a:lnTo>
                <a:lnTo>
                  <a:pt x="1549725" y="216597"/>
                </a:lnTo>
                <a:lnTo>
                  <a:pt x="1593228" y="197575"/>
                </a:lnTo>
                <a:lnTo>
                  <a:pt x="1637117" y="179334"/>
                </a:lnTo>
                <a:lnTo>
                  <a:pt x="1681383" y="161883"/>
                </a:lnTo>
                <a:lnTo>
                  <a:pt x="1726016" y="145230"/>
                </a:lnTo>
                <a:lnTo>
                  <a:pt x="1731601" y="142438"/>
                </a:lnTo>
                <a:lnTo>
                  <a:pt x="1737187" y="142438"/>
                </a:lnTo>
                <a:lnTo>
                  <a:pt x="1742773" y="139645"/>
                </a:lnTo>
                <a:lnTo>
                  <a:pt x="1789332" y="124281"/>
                </a:lnTo>
                <a:lnTo>
                  <a:pt x="1836341" y="109743"/>
                </a:lnTo>
                <a:lnTo>
                  <a:pt x="1883787" y="96044"/>
                </a:lnTo>
                <a:lnTo>
                  <a:pt x="1931656" y="83198"/>
                </a:lnTo>
                <a:lnTo>
                  <a:pt x="1979934" y="71218"/>
                </a:lnTo>
                <a:lnTo>
                  <a:pt x="2028608" y="60118"/>
                </a:lnTo>
                <a:lnTo>
                  <a:pt x="2077663" y="49912"/>
                </a:lnTo>
                <a:lnTo>
                  <a:pt x="2127088" y="40612"/>
                </a:lnTo>
                <a:lnTo>
                  <a:pt x="2176867" y="32234"/>
                </a:lnTo>
                <a:lnTo>
                  <a:pt x="2226986" y="24791"/>
                </a:lnTo>
                <a:lnTo>
                  <a:pt x="2277434" y="18295"/>
                </a:lnTo>
                <a:lnTo>
                  <a:pt x="2328195" y="12762"/>
                </a:lnTo>
                <a:lnTo>
                  <a:pt x="2379256" y="8204"/>
                </a:lnTo>
                <a:lnTo>
                  <a:pt x="2430604" y="4635"/>
                </a:lnTo>
                <a:lnTo>
                  <a:pt x="2482225" y="2069"/>
                </a:lnTo>
                <a:lnTo>
                  <a:pt x="2534105" y="519"/>
                </a:lnTo>
                <a:lnTo>
                  <a:pt x="2586230" y="0"/>
                </a:lnTo>
                <a:close/>
              </a:path>
            </a:pathLst>
          </a:custGeom>
          <a:solidFill>
            <a:srgbClr val="2A4A9D"/>
          </a:solidFill>
        </p:spPr>
        <p:txBody>
          <a:bodyPr wrap="square" lIns="0" tIns="0" rIns="0" bIns="0" rtlCol="0"/>
          <a:lstStyle/>
          <a:p>
            <a:endParaRPr/>
          </a:p>
        </p:txBody>
      </p:sp>
      <p:sp>
        <p:nvSpPr>
          <p:cNvPr id="7" name="object 7"/>
          <p:cNvSpPr/>
          <p:nvPr/>
        </p:nvSpPr>
        <p:spPr>
          <a:xfrm>
            <a:off x="942543" y="2902583"/>
            <a:ext cx="5175250" cy="7384415"/>
          </a:xfrm>
          <a:custGeom>
            <a:avLst/>
            <a:gdLst/>
            <a:ahLst/>
            <a:cxnLst/>
            <a:rect l="l" t="t" r="r" b="b"/>
            <a:pathLst>
              <a:path w="5175250" h="7384415">
                <a:moveTo>
                  <a:pt x="2586231" y="0"/>
                </a:moveTo>
                <a:lnTo>
                  <a:pt x="2638524" y="603"/>
                </a:lnTo>
                <a:lnTo>
                  <a:pt x="2690882" y="2389"/>
                </a:lnTo>
                <a:lnTo>
                  <a:pt x="2743254" y="5325"/>
                </a:lnTo>
                <a:lnTo>
                  <a:pt x="2795588" y="9377"/>
                </a:lnTo>
                <a:lnTo>
                  <a:pt x="2847833" y="14510"/>
                </a:lnTo>
                <a:lnTo>
                  <a:pt x="2899939" y="20689"/>
                </a:lnTo>
                <a:lnTo>
                  <a:pt x="2951854" y="27882"/>
                </a:lnTo>
                <a:lnTo>
                  <a:pt x="3003526" y="36054"/>
                </a:lnTo>
                <a:lnTo>
                  <a:pt x="3054905" y="45171"/>
                </a:lnTo>
                <a:lnTo>
                  <a:pt x="3105940" y="55198"/>
                </a:lnTo>
                <a:lnTo>
                  <a:pt x="3156579" y="66102"/>
                </a:lnTo>
                <a:lnTo>
                  <a:pt x="3206771" y="77848"/>
                </a:lnTo>
                <a:lnTo>
                  <a:pt x="3256465" y="90403"/>
                </a:lnTo>
                <a:lnTo>
                  <a:pt x="3305610" y="103732"/>
                </a:lnTo>
                <a:lnTo>
                  <a:pt x="3354155" y="117801"/>
                </a:lnTo>
                <a:lnTo>
                  <a:pt x="3402048" y="132576"/>
                </a:lnTo>
                <a:lnTo>
                  <a:pt x="3449239" y="148023"/>
                </a:lnTo>
                <a:lnTo>
                  <a:pt x="3494364" y="164300"/>
                </a:lnTo>
                <a:lnTo>
                  <a:pt x="3539093" y="181388"/>
                </a:lnTo>
                <a:lnTo>
                  <a:pt x="3583415" y="199277"/>
                </a:lnTo>
                <a:lnTo>
                  <a:pt x="3627322" y="217959"/>
                </a:lnTo>
                <a:lnTo>
                  <a:pt x="3670806" y="237426"/>
                </a:lnTo>
                <a:lnTo>
                  <a:pt x="3713858" y="257667"/>
                </a:lnTo>
                <a:lnTo>
                  <a:pt x="3756468" y="278675"/>
                </a:lnTo>
                <a:lnTo>
                  <a:pt x="3798629" y="300441"/>
                </a:lnTo>
                <a:lnTo>
                  <a:pt x="3840332" y="322955"/>
                </a:lnTo>
                <a:lnTo>
                  <a:pt x="3881567" y="346210"/>
                </a:lnTo>
                <a:lnTo>
                  <a:pt x="3922326" y="370195"/>
                </a:lnTo>
                <a:lnTo>
                  <a:pt x="3962601" y="394902"/>
                </a:lnTo>
                <a:lnTo>
                  <a:pt x="4002382" y="420323"/>
                </a:lnTo>
                <a:lnTo>
                  <a:pt x="4041660" y="446449"/>
                </a:lnTo>
                <a:lnTo>
                  <a:pt x="4080428" y="473271"/>
                </a:lnTo>
                <a:lnTo>
                  <a:pt x="4118676" y="500779"/>
                </a:lnTo>
                <a:lnTo>
                  <a:pt x="4156396" y="528965"/>
                </a:lnTo>
                <a:lnTo>
                  <a:pt x="4193579" y="557821"/>
                </a:lnTo>
                <a:lnTo>
                  <a:pt x="4230215" y="587337"/>
                </a:lnTo>
                <a:lnTo>
                  <a:pt x="4266297" y="617505"/>
                </a:lnTo>
                <a:lnTo>
                  <a:pt x="4301816" y="648315"/>
                </a:lnTo>
                <a:lnTo>
                  <a:pt x="4336762" y="679760"/>
                </a:lnTo>
                <a:lnTo>
                  <a:pt x="4371128" y="711829"/>
                </a:lnTo>
                <a:lnTo>
                  <a:pt x="4404904" y="744515"/>
                </a:lnTo>
                <a:lnTo>
                  <a:pt x="4438081" y="777808"/>
                </a:lnTo>
                <a:lnTo>
                  <a:pt x="4470652" y="811700"/>
                </a:lnTo>
                <a:lnTo>
                  <a:pt x="4502606" y="846182"/>
                </a:lnTo>
                <a:lnTo>
                  <a:pt x="4533936" y="881244"/>
                </a:lnTo>
                <a:lnTo>
                  <a:pt x="4564633" y="916879"/>
                </a:lnTo>
                <a:lnTo>
                  <a:pt x="4594687" y="953077"/>
                </a:lnTo>
                <a:lnTo>
                  <a:pt x="4624091" y="989830"/>
                </a:lnTo>
                <a:lnTo>
                  <a:pt x="4652835" y="1027128"/>
                </a:lnTo>
                <a:lnTo>
                  <a:pt x="4680911" y="1064963"/>
                </a:lnTo>
                <a:lnTo>
                  <a:pt x="4708309" y="1103326"/>
                </a:lnTo>
                <a:lnTo>
                  <a:pt x="4735022" y="1142208"/>
                </a:lnTo>
                <a:lnTo>
                  <a:pt x="4761040" y="1181600"/>
                </a:lnTo>
                <a:lnTo>
                  <a:pt x="4786355" y="1221494"/>
                </a:lnTo>
                <a:lnTo>
                  <a:pt x="4810958" y="1261880"/>
                </a:lnTo>
                <a:lnTo>
                  <a:pt x="4834840" y="1302750"/>
                </a:lnTo>
                <a:lnTo>
                  <a:pt x="4857993" y="1344095"/>
                </a:lnTo>
                <a:lnTo>
                  <a:pt x="4880407" y="1385907"/>
                </a:lnTo>
                <a:lnTo>
                  <a:pt x="4902075" y="1428175"/>
                </a:lnTo>
                <a:lnTo>
                  <a:pt x="4922986" y="1470892"/>
                </a:lnTo>
                <a:lnTo>
                  <a:pt x="4943133" y="1514049"/>
                </a:lnTo>
                <a:lnTo>
                  <a:pt x="4962507" y="1557637"/>
                </a:lnTo>
                <a:lnTo>
                  <a:pt x="4981099" y="1601646"/>
                </a:lnTo>
                <a:lnTo>
                  <a:pt x="4998900" y="1646069"/>
                </a:lnTo>
                <a:lnTo>
                  <a:pt x="5015902" y="1690896"/>
                </a:lnTo>
                <a:lnTo>
                  <a:pt x="5032095" y="1736118"/>
                </a:lnTo>
                <a:lnTo>
                  <a:pt x="5047472" y="1781727"/>
                </a:lnTo>
                <a:lnTo>
                  <a:pt x="5062023" y="1827714"/>
                </a:lnTo>
                <a:lnTo>
                  <a:pt x="5075739" y="1874070"/>
                </a:lnTo>
                <a:lnTo>
                  <a:pt x="5088612" y="1920786"/>
                </a:lnTo>
                <a:lnTo>
                  <a:pt x="5100750" y="1968347"/>
                </a:lnTo>
                <a:lnTo>
                  <a:pt x="5111841" y="2015483"/>
                </a:lnTo>
                <a:lnTo>
                  <a:pt x="5122084" y="2063007"/>
                </a:lnTo>
                <a:lnTo>
                  <a:pt x="5131491" y="2111075"/>
                </a:lnTo>
                <a:lnTo>
                  <a:pt x="5140024" y="2159460"/>
                </a:lnTo>
                <a:lnTo>
                  <a:pt x="5147655" y="2208151"/>
                </a:lnTo>
                <a:lnTo>
                  <a:pt x="5154381" y="2257141"/>
                </a:lnTo>
                <a:lnTo>
                  <a:pt x="5160194" y="2306421"/>
                </a:lnTo>
                <a:lnTo>
                  <a:pt x="5165085" y="2355981"/>
                </a:lnTo>
                <a:lnTo>
                  <a:pt x="5169045" y="2405813"/>
                </a:lnTo>
                <a:lnTo>
                  <a:pt x="5172066" y="2455908"/>
                </a:lnTo>
                <a:lnTo>
                  <a:pt x="5174139" y="2506257"/>
                </a:lnTo>
                <a:lnTo>
                  <a:pt x="5175175" y="2553231"/>
                </a:lnTo>
                <a:lnTo>
                  <a:pt x="5175255" y="7384410"/>
                </a:lnTo>
                <a:lnTo>
                  <a:pt x="0" y="7384410"/>
                </a:lnTo>
                <a:lnTo>
                  <a:pt x="0" y="2553231"/>
                </a:lnTo>
                <a:lnTo>
                  <a:pt x="1123" y="2503049"/>
                </a:lnTo>
                <a:lnTo>
                  <a:pt x="3218" y="2453099"/>
                </a:lnTo>
                <a:lnTo>
                  <a:pt x="6276" y="2403391"/>
                </a:lnTo>
                <a:lnTo>
                  <a:pt x="10286" y="2353933"/>
                </a:lnTo>
                <a:lnTo>
                  <a:pt x="15239" y="2304735"/>
                </a:lnTo>
                <a:lnTo>
                  <a:pt x="21126" y="2255804"/>
                </a:lnTo>
                <a:lnTo>
                  <a:pt x="27937" y="2207151"/>
                </a:lnTo>
                <a:lnTo>
                  <a:pt x="35663" y="2158783"/>
                </a:lnTo>
                <a:lnTo>
                  <a:pt x="44302" y="2110710"/>
                </a:lnTo>
                <a:lnTo>
                  <a:pt x="53824" y="2062940"/>
                </a:lnTo>
                <a:lnTo>
                  <a:pt x="64289" y="2015264"/>
                </a:lnTo>
                <a:lnTo>
                  <a:pt x="75528" y="1968347"/>
                </a:lnTo>
                <a:lnTo>
                  <a:pt x="87686" y="1921541"/>
                </a:lnTo>
                <a:lnTo>
                  <a:pt x="100704" y="1875074"/>
                </a:lnTo>
                <a:lnTo>
                  <a:pt x="114570" y="1828954"/>
                </a:lnTo>
                <a:lnTo>
                  <a:pt x="129275" y="1783191"/>
                </a:lnTo>
                <a:lnTo>
                  <a:pt x="144810" y="1737794"/>
                </a:lnTo>
                <a:lnTo>
                  <a:pt x="161166" y="1692770"/>
                </a:lnTo>
                <a:lnTo>
                  <a:pt x="178332" y="1648130"/>
                </a:lnTo>
                <a:lnTo>
                  <a:pt x="196300" y="1603882"/>
                </a:lnTo>
                <a:lnTo>
                  <a:pt x="215061" y="1560035"/>
                </a:lnTo>
                <a:lnTo>
                  <a:pt x="234604" y="1516597"/>
                </a:lnTo>
                <a:lnTo>
                  <a:pt x="254920" y="1473578"/>
                </a:lnTo>
                <a:lnTo>
                  <a:pt x="276000" y="1430986"/>
                </a:lnTo>
                <a:lnTo>
                  <a:pt x="297834" y="1388830"/>
                </a:lnTo>
                <a:lnTo>
                  <a:pt x="320414" y="1347120"/>
                </a:lnTo>
                <a:lnTo>
                  <a:pt x="343728" y="1305863"/>
                </a:lnTo>
                <a:lnTo>
                  <a:pt x="367769" y="1265069"/>
                </a:lnTo>
                <a:lnTo>
                  <a:pt x="392527" y="1224747"/>
                </a:lnTo>
                <a:lnTo>
                  <a:pt x="417991" y="1184905"/>
                </a:lnTo>
                <a:lnTo>
                  <a:pt x="444154" y="1145552"/>
                </a:lnTo>
                <a:lnTo>
                  <a:pt x="471004" y="1106698"/>
                </a:lnTo>
                <a:lnTo>
                  <a:pt x="498533" y="1068350"/>
                </a:lnTo>
                <a:lnTo>
                  <a:pt x="526732" y="1030519"/>
                </a:lnTo>
                <a:lnTo>
                  <a:pt x="555591" y="993212"/>
                </a:lnTo>
                <a:lnTo>
                  <a:pt x="585100" y="956439"/>
                </a:lnTo>
                <a:lnTo>
                  <a:pt x="615250" y="920208"/>
                </a:lnTo>
                <a:lnTo>
                  <a:pt x="646032" y="884528"/>
                </a:lnTo>
                <a:lnTo>
                  <a:pt x="677436" y="849409"/>
                </a:lnTo>
                <a:lnTo>
                  <a:pt x="709452" y="814858"/>
                </a:lnTo>
                <a:lnTo>
                  <a:pt x="742072" y="780885"/>
                </a:lnTo>
                <a:lnTo>
                  <a:pt x="775286" y="747499"/>
                </a:lnTo>
                <a:lnTo>
                  <a:pt x="809084" y="714708"/>
                </a:lnTo>
                <a:lnTo>
                  <a:pt x="843457" y="682522"/>
                </a:lnTo>
                <a:lnTo>
                  <a:pt x="878396" y="650949"/>
                </a:lnTo>
                <a:lnTo>
                  <a:pt x="913891" y="619998"/>
                </a:lnTo>
                <a:lnTo>
                  <a:pt x="949932" y="589677"/>
                </a:lnTo>
                <a:lnTo>
                  <a:pt x="986510" y="559997"/>
                </a:lnTo>
                <a:lnTo>
                  <a:pt x="1023617" y="530965"/>
                </a:lnTo>
                <a:lnTo>
                  <a:pt x="1061241" y="502590"/>
                </a:lnTo>
                <a:lnTo>
                  <a:pt x="1099374" y="474882"/>
                </a:lnTo>
                <a:lnTo>
                  <a:pt x="1138007" y="447849"/>
                </a:lnTo>
                <a:lnTo>
                  <a:pt x="1177130" y="421500"/>
                </a:lnTo>
                <a:lnTo>
                  <a:pt x="1216733" y="395844"/>
                </a:lnTo>
                <a:lnTo>
                  <a:pt x="1256807" y="370889"/>
                </a:lnTo>
                <a:lnTo>
                  <a:pt x="1297343" y="346645"/>
                </a:lnTo>
                <a:lnTo>
                  <a:pt x="1338332" y="323121"/>
                </a:lnTo>
                <a:lnTo>
                  <a:pt x="1379762" y="300324"/>
                </a:lnTo>
                <a:lnTo>
                  <a:pt x="1421627" y="278265"/>
                </a:lnTo>
                <a:lnTo>
                  <a:pt x="1463915" y="256951"/>
                </a:lnTo>
                <a:lnTo>
                  <a:pt x="1506617" y="236393"/>
                </a:lnTo>
                <a:lnTo>
                  <a:pt x="1549725" y="216597"/>
                </a:lnTo>
                <a:lnTo>
                  <a:pt x="1593228" y="197575"/>
                </a:lnTo>
                <a:lnTo>
                  <a:pt x="1637117" y="179334"/>
                </a:lnTo>
                <a:lnTo>
                  <a:pt x="1681383" y="161883"/>
                </a:lnTo>
                <a:lnTo>
                  <a:pt x="1726016" y="145230"/>
                </a:lnTo>
                <a:lnTo>
                  <a:pt x="1731602" y="142438"/>
                </a:lnTo>
                <a:lnTo>
                  <a:pt x="1737187" y="142438"/>
                </a:lnTo>
                <a:lnTo>
                  <a:pt x="1742773" y="139645"/>
                </a:lnTo>
                <a:lnTo>
                  <a:pt x="1789332" y="124281"/>
                </a:lnTo>
                <a:lnTo>
                  <a:pt x="1836342" y="109743"/>
                </a:lnTo>
                <a:lnTo>
                  <a:pt x="1883787" y="96044"/>
                </a:lnTo>
                <a:lnTo>
                  <a:pt x="1931656" y="83198"/>
                </a:lnTo>
                <a:lnTo>
                  <a:pt x="1979934" y="71218"/>
                </a:lnTo>
                <a:lnTo>
                  <a:pt x="2028608" y="60118"/>
                </a:lnTo>
                <a:lnTo>
                  <a:pt x="2077664" y="49912"/>
                </a:lnTo>
                <a:lnTo>
                  <a:pt x="2127088" y="40612"/>
                </a:lnTo>
                <a:lnTo>
                  <a:pt x="2176867" y="32234"/>
                </a:lnTo>
                <a:lnTo>
                  <a:pt x="2226987" y="24791"/>
                </a:lnTo>
                <a:lnTo>
                  <a:pt x="2277434" y="18295"/>
                </a:lnTo>
                <a:lnTo>
                  <a:pt x="2328196" y="12762"/>
                </a:lnTo>
                <a:lnTo>
                  <a:pt x="2379257" y="8204"/>
                </a:lnTo>
                <a:lnTo>
                  <a:pt x="2430605" y="4635"/>
                </a:lnTo>
                <a:lnTo>
                  <a:pt x="2482226" y="2069"/>
                </a:lnTo>
                <a:lnTo>
                  <a:pt x="2534106" y="519"/>
                </a:lnTo>
                <a:lnTo>
                  <a:pt x="2586231" y="0"/>
                </a:lnTo>
                <a:close/>
              </a:path>
            </a:pathLst>
          </a:custGeom>
          <a:solidFill>
            <a:srgbClr val="2A4A9D"/>
          </a:solidFill>
        </p:spPr>
        <p:txBody>
          <a:bodyPr wrap="square" lIns="0" tIns="0" rIns="0" bIns="0" rtlCol="0"/>
          <a:lstStyle/>
          <a:p>
            <a:endParaRPr/>
          </a:p>
        </p:txBody>
      </p:sp>
      <p:sp>
        <p:nvSpPr>
          <p:cNvPr id="8" name="object 8"/>
          <p:cNvSpPr/>
          <p:nvPr/>
        </p:nvSpPr>
        <p:spPr>
          <a:xfrm>
            <a:off x="0" y="1296014"/>
            <a:ext cx="17729835" cy="829310"/>
          </a:xfrm>
          <a:custGeom>
            <a:avLst/>
            <a:gdLst/>
            <a:ahLst/>
            <a:cxnLst/>
            <a:rect l="l" t="t" r="r" b="b"/>
            <a:pathLst>
              <a:path w="17729835" h="829310">
                <a:moveTo>
                  <a:pt x="17729588" y="414302"/>
                </a:moveTo>
                <a:lnTo>
                  <a:pt x="17723101" y="485278"/>
                </a:lnTo>
                <a:lnTo>
                  <a:pt x="17705874" y="552558"/>
                </a:lnTo>
                <a:lnTo>
                  <a:pt x="17689909" y="591509"/>
                </a:lnTo>
                <a:lnTo>
                  <a:pt x="17669936" y="628420"/>
                </a:lnTo>
                <a:lnTo>
                  <a:pt x="17646125" y="662832"/>
                </a:lnTo>
                <a:lnTo>
                  <a:pt x="17618335" y="694737"/>
                </a:lnTo>
                <a:lnTo>
                  <a:pt x="17586631" y="723826"/>
                </a:lnTo>
                <a:lnTo>
                  <a:pt x="17551028" y="749868"/>
                </a:lnTo>
                <a:lnTo>
                  <a:pt x="17511542" y="772629"/>
                </a:lnTo>
                <a:lnTo>
                  <a:pt x="17468185" y="791875"/>
                </a:lnTo>
                <a:lnTo>
                  <a:pt x="17420972" y="807375"/>
                </a:lnTo>
                <a:lnTo>
                  <a:pt x="17369919" y="818894"/>
                </a:lnTo>
                <a:lnTo>
                  <a:pt x="17315039" y="826201"/>
                </a:lnTo>
                <a:lnTo>
                  <a:pt x="17256354" y="829060"/>
                </a:lnTo>
                <a:lnTo>
                  <a:pt x="0" y="829060"/>
                </a:lnTo>
                <a:lnTo>
                  <a:pt x="0" y="0"/>
                </a:lnTo>
                <a:lnTo>
                  <a:pt x="17269654" y="0"/>
                </a:lnTo>
                <a:lnTo>
                  <a:pt x="17325085" y="2894"/>
                </a:lnTo>
                <a:lnTo>
                  <a:pt x="17377250" y="10290"/>
                </a:lnTo>
                <a:lnTo>
                  <a:pt x="17426091" y="21937"/>
                </a:lnTo>
                <a:lnTo>
                  <a:pt x="17471548" y="37582"/>
                </a:lnTo>
                <a:lnTo>
                  <a:pt x="17513563" y="56975"/>
                </a:lnTo>
                <a:lnTo>
                  <a:pt x="17552077" y="79863"/>
                </a:lnTo>
                <a:lnTo>
                  <a:pt x="17587030" y="105995"/>
                </a:lnTo>
                <a:lnTo>
                  <a:pt x="17618364" y="135119"/>
                </a:lnTo>
                <a:lnTo>
                  <a:pt x="17646019" y="166983"/>
                </a:lnTo>
                <a:lnTo>
                  <a:pt x="17669988" y="201431"/>
                </a:lnTo>
                <a:lnTo>
                  <a:pt x="17690057" y="237927"/>
                </a:lnTo>
                <a:lnTo>
                  <a:pt x="17706322" y="276502"/>
                </a:lnTo>
                <a:lnTo>
                  <a:pt x="17706770" y="277397"/>
                </a:lnTo>
                <a:lnTo>
                  <a:pt x="17706770" y="278292"/>
                </a:lnTo>
                <a:lnTo>
                  <a:pt x="17707216" y="279187"/>
                </a:lnTo>
                <a:lnTo>
                  <a:pt x="17716753" y="311373"/>
                </a:lnTo>
                <a:lnTo>
                  <a:pt x="17723772" y="344733"/>
                </a:lnTo>
                <a:lnTo>
                  <a:pt x="17728106" y="379100"/>
                </a:lnTo>
                <a:lnTo>
                  <a:pt x="17729588" y="414302"/>
                </a:lnTo>
                <a:close/>
              </a:path>
            </a:pathLst>
          </a:custGeom>
          <a:solidFill>
            <a:srgbClr val="FDFAFA"/>
          </a:solidFill>
        </p:spPr>
        <p:txBody>
          <a:bodyPr wrap="square" lIns="0" tIns="0" rIns="0" bIns="0" rtlCol="0"/>
          <a:lstStyle/>
          <a:p>
            <a:endParaRPr/>
          </a:p>
        </p:txBody>
      </p:sp>
      <p:grpSp>
        <p:nvGrpSpPr>
          <p:cNvPr id="9" name="object 9"/>
          <p:cNvGrpSpPr/>
          <p:nvPr/>
        </p:nvGrpSpPr>
        <p:grpSpPr>
          <a:xfrm>
            <a:off x="1516250" y="3280740"/>
            <a:ext cx="4114800" cy="4114800"/>
            <a:chOff x="1516250" y="3280740"/>
            <a:chExt cx="4114800" cy="4114800"/>
          </a:xfrm>
        </p:grpSpPr>
        <p:sp>
          <p:nvSpPr>
            <p:cNvPr id="10" name="object 10"/>
            <p:cNvSpPr/>
            <p:nvPr/>
          </p:nvSpPr>
          <p:spPr>
            <a:xfrm>
              <a:off x="1516250" y="3280740"/>
              <a:ext cx="4114800" cy="4114800"/>
            </a:xfrm>
            <a:custGeom>
              <a:avLst/>
              <a:gdLst/>
              <a:ahLst/>
              <a:cxnLst/>
              <a:rect l="l" t="t" r="r" b="b"/>
              <a:pathLst>
                <a:path w="4114800" h="4114800">
                  <a:moveTo>
                    <a:pt x="2057399" y="4114799"/>
                  </a:moveTo>
                  <a:lnTo>
                    <a:pt x="2006908" y="4114180"/>
                  </a:lnTo>
                  <a:lnTo>
                    <a:pt x="1956448" y="4112321"/>
                  </a:lnTo>
                  <a:lnTo>
                    <a:pt x="1906048" y="4109225"/>
                  </a:lnTo>
                  <a:lnTo>
                    <a:pt x="1855739" y="4104893"/>
                  </a:lnTo>
                  <a:lnTo>
                    <a:pt x="1805551" y="4099327"/>
                  </a:lnTo>
                  <a:lnTo>
                    <a:pt x="1755516" y="4092530"/>
                  </a:lnTo>
                  <a:lnTo>
                    <a:pt x="1705662" y="4084509"/>
                  </a:lnTo>
                  <a:lnTo>
                    <a:pt x="1656020" y="4075266"/>
                  </a:lnTo>
                  <a:lnTo>
                    <a:pt x="1606620" y="4064808"/>
                  </a:lnTo>
                  <a:lnTo>
                    <a:pt x="1557491" y="4053141"/>
                  </a:lnTo>
                  <a:lnTo>
                    <a:pt x="1508664" y="4040271"/>
                  </a:lnTo>
                  <a:lnTo>
                    <a:pt x="1460167" y="4026208"/>
                  </a:lnTo>
                  <a:lnTo>
                    <a:pt x="1412030" y="4010958"/>
                  </a:lnTo>
                  <a:lnTo>
                    <a:pt x="1364282" y="3994531"/>
                  </a:lnTo>
                  <a:lnTo>
                    <a:pt x="1316951" y="3976938"/>
                  </a:lnTo>
                  <a:lnTo>
                    <a:pt x="1270066" y="3958188"/>
                  </a:lnTo>
                  <a:lnTo>
                    <a:pt x="1223655" y="3938294"/>
                  </a:lnTo>
                  <a:lnTo>
                    <a:pt x="1177747" y="3917266"/>
                  </a:lnTo>
                  <a:lnTo>
                    <a:pt x="1132369" y="3895118"/>
                  </a:lnTo>
                  <a:lnTo>
                    <a:pt x="1087547" y="3871864"/>
                  </a:lnTo>
                  <a:lnTo>
                    <a:pt x="1043310" y="3847516"/>
                  </a:lnTo>
                  <a:lnTo>
                    <a:pt x="999684" y="3822089"/>
                  </a:lnTo>
                  <a:lnTo>
                    <a:pt x="956695" y="3795600"/>
                  </a:lnTo>
                  <a:lnTo>
                    <a:pt x="914369" y="3768064"/>
                  </a:lnTo>
                  <a:lnTo>
                    <a:pt x="872731" y="3739498"/>
                  </a:lnTo>
                  <a:lnTo>
                    <a:pt x="831807" y="3709918"/>
                  </a:lnTo>
                  <a:lnTo>
                    <a:pt x="791622" y="3679343"/>
                  </a:lnTo>
                  <a:lnTo>
                    <a:pt x="752199" y="3647791"/>
                  </a:lnTo>
                  <a:lnTo>
                    <a:pt x="713561" y="3615281"/>
                  </a:lnTo>
                  <a:lnTo>
                    <a:pt x="675734" y="3581832"/>
                  </a:lnTo>
                  <a:lnTo>
                    <a:pt x="638739" y="3547465"/>
                  </a:lnTo>
                  <a:lnTo>
                    <a:pt x="602598" y="3512200"/>
                  </a:lnTo>
                  <a:lnTo>
                    <a:pt x="567333" y="3476060"/>
                  </a:lnTo>
                  <a:lnTo>
                    <a:pt x="532966" y="3439064"/>
                  </a:lnTo>
                  <a:lnTo>
                    <a:pt x="499518" y="3401237"/>
                  </a:lnTo>
                  <a:lnTo>
                    <a:pt x="467008" y="3362600"/>
                  </a:lnTo>
                  <a:lnTo>
                    <a:pt x="435455" y="3323176"/>
                  </a:lnTo>
                  <a:lnTo>
                    <a:pt x="404880" y="3282991"/>
                  </a:lnTo>
                  <a:lnTo>
                    <a:pt x="375300" y="3242067"/>
                  </a:lnTo>
                  <a:lnTo>
                    <a:pt x="346734" y="3200429"/>
                  </a:lnTo>
                  <a:lnTo>
                    <a:pt x="319198" y="3158103"/>
                  </a:lnTo>
                  <a:lnTo>
                    <a:pt x="292709" y="3115114"/>
                  </a:lnTo>
                  <a:lnTo>
                    <a:pt x="267282" y="3071488"/>
                  </a:lnTo>
                  <a:lnTo>
                    <a:pt x="242935" y="3027250"/>
                  </a:lnTo>
                  <a:lnTo>
                    <a:pt x="219680" y="2982429"/>
                  </a:lnTo>
                  <a:lnTo>
                    <a:pt x="197532" y="2937051"/>
                  </a:lnTo>
                  <a:lnTo>
                    <a:pt x="176504" y="2891142"/>
                  </a:lnTo>
                  <a:lnTo>
                    <a:pt x="156610" y="2844732"/>
                  </a:lnTo>
                  <a:lnTo>
                    <a:pt x="137860" y="2797847"/>
                  </a:lnTo>
                  <a:lnTo>
                    <a:pt x="120267" y="2750516"/>
                  </a:lnTo>
                  <a:lnTo>
                    <a:pt x="103840" y="2702768"/>
                  </a:lnTo>
                  <a:lnTo>
                    <a:pt x="88590" y="2654631"/>
                  </a:lnTo>
                  <a:lnTo>
                    <a:pt x="74526" y="2606134"/>
                  </a:lnTo>
                  <a:lnTo>
                    <a:pt x="61657" y="2557306"/>
                  </a:lnTo>
                  <a:lnTo>
                    <a:pt x="49990" y="2508178"/>
                  </a:lnTo>
                  <a:lnTo>
                    <a:pt x="39532" y="2458778"/>
                  </a:lnTo>
                  <a:lnTo>
                    <a:pt x="30289" y="2409136"/>
                  </a:lnTo>
                  <a:lnTo>
                    <a:pt x="22268" y="2359282"/>
                  </a:lnTo>
                  <a:lnTo>
                    <a:pt x="15472" y="2309247"/>
                  </a:lnTo>
                  <a:lnTo>
                    <a:pt x="9906" y="2259060"/>
                  </a:lnTo>
                  <a:lnTo>
                    <a:pt x="5574" y="2208751"/>
                  </a:lnTo>
                  <a:lnTo>
                    <a:pt x="2478" y="2158351"/>
                  </a:lnTo>
                  <a:lnTo>
                    <a:pt x="619" y="2107890"/>
                  </a:lnTo>
                  <a:lnTo>
                    <a:pt x="0" y="2057399"/>
                  </a:lnTo>
                  <a:lnTo>
                    <a:pt x="154" y="2032150"/>
                  </a:lnTo>
                  <a:lnTo>
                    <a:pt x="1393" y="1981674"/>
                  </a:lnTo>
                  <a:lnTo>
                    <a:pt x="3871" y="1931236"/>
                  </a:lnTo>
                  <a:lnTo>
                    <a:pt x="7586" y="1880882"/>
                  </a:lnTo>
                  <a:lnTo>
                    <a:pt x="12535" y="1830626"/>
                  </a:lnTo>
                  <a:lnTo>
                    <a:pt x="18716" y="1780515"/>
                  </a:lnTo>
                  <a:lnTo>
                    <a:pt x="26126" y="1730563"/>
                  </a:lnTo>
                  <a:lnTo>
                    <a:pt x="34758" y="1680815"/>
                  </a:lnTo>
                  <a:lnTo>
                    <a:pt x="44610" y="1631286"/>
                  </a:lnTo>
                  <a:lnTo>
                    <a:pt x="55672" y="1582022"/>
                  </a:lnTo>
                  <a:lnTo>
                    <a:pt x="67942" y="1533037"/>
                  </a:lnTo>
                  <a:lnTo>
                    <a:pt x="81409" y="1484375"/>
                  </a:lnTo>
                  <a:lnTo>
                    <a:pt x="96068" y="1436050"/>
                  </a:lnTo>
                  <a:lnTo>
                    <a:pt x="111906" y="1388108"/>
                  </a:lnTo>
                  <a:lnTo>
                    <a:pt x="128919" y="1340561"/>
                  </a:lnTo>
                  <a:lnTo>
                    <a:pt x="147090" y="1293453"/>
                  </a:lnTo>
                  <a:lnTo>
                    <a:pt x="166415" y="1246798"/>
                  </a:lnTo>
                  <a:lnTo>
                    <a:pt x="186876" y="1200639"/>
                  </a:lnTo>
                  <a:lnTo>
                    <a:pt x="208467" y="1154989"/>
                  </a:lnTo>
                  <a:lnTo>
                    <a:pt x="231169" y="1109889"/>
                  </a:lnTo>
                  <a:lnTo>
                    <a:pt x="254974" y="1065353"/>
                  </a:lnTo>
                  <a:lnTo>
                    <a:pt x="279861" y="1021421"/>
                  </a:lnTo>
                  <a:lnTo>
                    <a:pt x="305822" y="978107"/>
                  </a:lnTo>
                  <a:lnTo>
                    <a:pt x="332835" y="935449"/>
                  </a:lnTo>
                  <a:lnTo>
                    <a:pt x="360890" y="893461"/>
                  </a:lnTo>
                  <a:lnTo>
                    <a:pt x="389964" y="852180"/>
                  </a:lnTo>
                  <a:lnTo>
                    <a:pt x="420046" y="811619"/>
                  </a:lnTo>
                  <a:lnTo>
                    <a:pt x="451109" y="771815"/>
                  </a:lnTo>
                  <a:lnTo>
                    <a:pt x="483145" y="732779"/>
                  </a:lnTo>
                  <a:lnTo>
                    <a:pt x="516125" y="694547"/>
                  </a:lnTo>
                  <a:lnTo>
                    <a:pt x="550038" y="657130"/>
                  </a:lnTo>
                  <a:lnTo>
                    <a:pt x="584853" y="620561"/>
                  </a:lnTo>
                  <a:lnTo>
                    <a:pt x="620561" y="584853"/>
                  </a:lnTo>
                  <a:lnTo>
                    <a:pt x="657129" y="550038"/>
                  </a:lnTo>
                  <a:lnTo>
                    <a:pt x="694546" y="516125"/>
                  </a:lnTo>
                  <a:lnTo>
                    <a:pt x="732779" y="483145"/>
                  </a:lnTo>
                  <a:lnTo>
                    <a:pt x="771815" y="451109"/>
                  </a:lnTo>
                  <a:lnTo>
                    <a:pt x="811619" y="420046"/>
                  </a:lnTo>
                  <a:lnTo>
                    <a:pt x="852180" y="389964"/>
                  </a:lnTo>
                  <a:lnTo>
                    <a:pt x="893461" y="360890"/>
                  </a:lnTo>
                  <a:lnTo>
                    <a:pt x="935449" y="332835"/>
                  </a:lnTo>
                  <a:lnTo>
                    <a:pt x="978107" y="305822"/>
                  </a:lnTo>
                  <a:lnTo>
                    <a:pt x="1021421" y="279861"/>
                  </a:lnTo>
                  <a:lnTo>
                    <a:pt x="1065353" y="254974"/>
                  </a:lnTo>
                  <a:lnTo>
                    <a:pt x="1109889" y="231169"/>
                  </a:lnTo>
                  <a:lnTo>
                    <a:pt x="1154988" y="208467"/>
                  </a:lnTo>
                  <a:lnTo>
                    <a:pt x="1200639" y="186876"/>
                  </a:lnTo>
                  <a:lnTo>
                    <a:pt x="1246798" y="166415"/>
                  </a:lnTo>
                  <a:lnTo>
                    <a:pt x="1293453" y="147090"/>
                  </a:lnTo>
                  <a:lnTo>
                    <a:pt x="1340561" y="128919"/>
                  </a:lnTo>
                  <a:lnTo>
                    <a:pt x="1388108" y="111906"/>
                  </a:lnTo>
                  <a:lnTo>
                    <a:pt x="1436050" y="96068"/>
                  </a:lnTo>
                  <a:lnTo>
                    <a:pt x="1484374" y="81409"/>
                  </a:lnTo>
                  <a:lnTo>
                    <a:pt x="1533036" y="67943"/>
                  </a:lnTo>
                  <a:lnTo>
                    <a:pt x="1582022" y="55672"/>
                  </a:lnTo>
                  <a:lnTo>
                    <a:pt x="1631286" y="44610"/>
                  </a:lnTo>
                  <a:lnTo>
                    <a:pt x="1680815" y="34758"/>
                  </a:lnTo>
                  <a:lnTo>
                    <a:pt x="1730562" y="26126"/>
                  </a:lnTo>
                  <a:lnTo>
                    <a:pt x="1780515" y="18716"/>
                  </a:lnTo>
                  <a:lnTo>
                    <a:pt x="1830626" y="12535"/>
                  </a:lnTo>
                  <a:lnTo>
                    <a:pt x="1880882" y="7586"/>
                  </a:lnTo>
                  <a:lnTo>
                    <a:pt x="1931236" y="3871"/>
                  </a:lnTo>
                  <a:lnTo>
                    <a:pt x="1981674" y="1394"/>
                  </a:lnTo>
                  <a:lnTo>
                    <a:pt x="2032150" y="154"/>
                  </a:lnTo>
                  <a:lnTo>
                    <a:pt x="2057399" y="0"/>
                  </a:lnTo>
                  <a:lnTo>
                    <a:pt x="2082649" y="154"/>
                  </a:lnTo>
                  <a:lnTo>
                    <a:pt x="2133125" y="1394"/>
                  </a:lnTo>
                  <a:lnTo>
                    <a:pt x="2183562" y="3871"/>
                  </a:lnTo>
                  <a:lnTo>
                    <a:pt x="2233917" y="7586"/>
                  </a:lnTo>
                  <a:lnTo>
                    <a:pt x="2284172" y="12535"/>
                  </a:lnTo>
                  <a:lnTo>
                    <a:pt x="2334284" y="18716"/>
                  </a:lnTo>
                  <a:lnTo>
                    <a:pt x="2384236" y="26126"/>
                  </a:lnTo>
                  <a:lnTo>
                    <a:pt x="2433983" y="34758"/>
                  </a:lnTo>
                  <a:lnTo>
                    <a:pt x="2483512" y="44610"/>
                  </a:lnTo>
                  <a:lnTo>
                    <a:pt x="2532776" y="55672"/>
                  </a:lnTo>
                  <a:lnTo>
                    <a:pt x="2581761" y="67943"/>
                  </a:lnTo>
                  <a:lnTo>
                    <a:pt x="2630424" y="81409"/>
                  </a:lnTo>
                  <a:lnTo>
                    <a:pt x="2678748" y="96068"/>
                  </a:lnTo>
                  <a:lnTo>
                    <a:pt x="2726690" y="111906"/>
                  </a:lnTo>
                  <a:lnTo>
                    <a:pt x="2774237" y="128919"/>
                  </a:lnTo>
                  <a:lnTo>
                    <a:pt x="2821345" y="147090"/>
                  </a:lnTo>
                  <a:lnTo>
                    <a:pt x="2868000" y="166415"/>
                  </a:lnTo>
                  <a:lnTo>
                    <a:pt x="2914160" y="186876"/>
                  </a:lnTo>
                  <a:lnTo>
                    <a:pt x="2959810" y="208467"/>
                  </a:lnTo>
                  <a:lnTo>
                    <a:pt x="3004911" y="231169"/>
                  </a:lnTo>
                  <a:lnTo>
                    <a:pt x="3049446" y="254974"/>
                  </a:lnTo>
                  <a:lnTo>
                    <a:pt x="3093377" y="279861"/>
                  </a:lnTo>
                  <a:lnTo>
                    <a:pt x="3136692" y="305822"/>
                  </a:lnTo>
                  <a:lnTo>
                    <a:pt x="3179349" y="332835"/>
                  </a:lnTo>
                  <a:lnTo>
                    <a:pt x="3221337" y="360890"/>
                  </a:lnTo>
                  <a:lnTo>
                    <a:pt x="3262618" y="389964"/>
                  </a:lnTo>
                  <a:lnTo>
                    <a:pt x="3303179" y="420046"/>
                  </a:lnTo>
                  <a:lnTo>
                    <a:pt x="3342983" y="451109"/>
                  </a:lnTo>
                  <a:lnTo>
                    <a:pt x="3382020" y="483145"/>
                  </a:lnTo>
                  <a:lnTo>
                    <a:pt x="3420252" y="516125"/>
                  </a:lnTo>
                  <a:lnTo>
                    <a:pt x="3457669" y="550038"/>
                  </a:lnTo>
                  <a:lnTo>
                    <a:pt x="3494237" y="584853"/>
                  </a:lnTo>
                  <a:lnTo>
                    <a:pt x="3529945" y="620561"/>
                  </a:lnTo>
                  <a:lnTo>
                    <a:pt x="3564761" y="657130"/>
                  </a:lnTo>
                  <a:lnTo>
                    <a:pt x="3598674" y="694547"/>
                  </a:lnTo>
                  <a:lnTo>
                    <a:pt x="3631653" y="732779"/>
                  </a:lnTo>
                  <a:lnTo>
                    <a:pt x="3663689" y="771815"/>
                  </a:lnTo>
                  <a:lnTo>
                    <a:pt x="3694753" y="811619"/>
                  </a:lnTo>
                  <a:lnTo>
                    <a:pt x="3724835" y="852180"/>
                  </a:lnTo>
                  <a:lnTo>
                    <a:pt x="3753908" y="893461"/>
                  </a:lnTo>
                  <a:lnTo>
                    <a:pt x="3781963" y="935449"/>
                  </a:lnTo>
                  <a:lnTo>
                    <a:pt x="3808976" y="978107"/>
                  </a:lnTo>
                  <a:lnTo>
                    <a:pt x="3834938" y="1021421"/>
                  </a:lnTo>
                  <a:lnTo>
                    <a:pt x="3859824" y="1065353"/>
                  </a:lnTo>
                  <a:lnTo>
                    <a:pt x="3883629" y="1109889"/>
                  </a:lnTo>
                  <a:lnTo>
                    <a:pt x="3906331" y="1154988"/>
                  </a:lnTo>
                  <a:lnTo>
                    <a:pt x="3927922" y="1200639"/>
                  </a:lnTo>
                  <a:lnTo>
                    <a:pt x="3948383" y="1246798"/>
                  </a:lnTo>
                  <a:lnTo>
                    <a:pt x="3967708" y="1293453"/>
                  </a:lnTo>
                  <a:lnTo>
                    <a:pt x="3985879" y="1340561"/>
                  </a:lnTo>
                  <a:lnTo>
                    <a:pt x="4002892" y="1388108"/>
                  </a:lnTo>
                  <a:lnTo>
                    <a:pt x="4018730" y="1436050"/>
                  </a:lnTo>
                  <a:lnTo>
                    <a:pt x="4033389" y="1484375"/>
                  </a:lnTo>
                  <a:lnTo>
                    <a:pt x="4046856" y="1533037"/>
                  </a:lnTo>
                  <a:lnTo>
                    <a:pt x="4059126" y="1582022"/>
                  </a:lnTo>
                  <a:lnTo>
                    <a:pt x="4070189" y="1631286"/>
                  </a:lnTo>
                  <a:lnTo>
                    <a:pt x="4080041" y="1680815"/>
                  </a:lnTo>
                  <a:lnTo>
                    <a:pt x="4088673" y="1730563"/>
                  </a:lnTo>
                  <a:lnTo>
                    <a:pt x="4096082" y="1780515"/>
                  </a:lnTo>
                  <a:lnTo>
                    <a:pt x="4102263" y="1830626"/>
                  </a:lnTo>
                  <a:lnTo>
                    <a:pt x="4107213" y="1880882"/>
                  </a:lnTo>
                  <a:lnTo>
                    <a:pt x="4110927" y="1931236"/>
                  </a:lnTo>
                  <a:lnTo>
                    <a:pt x="4113405" y="1981674"/>
                  </a:lnTo>
                  <a:lnTo>
                    <a:pt x="4114644" y="2032150"/>
                  </a:lnTo>
                  <a:lnTo>
                    <a:pt x="4114799" y="2057399"/>
                  </a:lnTo>
                  <a:lnTo>
                    <a:pt x="4114644" y="2082649"/>
                  </a:lnTo>
                  <a:lnTo>
                    <a:pt x="4113405" y="2133125"/>
                  </a:lnTo>
                  <a:lnTo>
                    <a:pt x="4110927" y="2183563"/>
                  </a:lnTo>
                  <a:lnTo>
                    <a:pt x="4107213" y="2233917"/>
                  </a:lnTo>
                  <a:lnTo>
                    <a:pt x="4102263" y="2284172"/>
                  </a:lnTo>
                  <a:lnTo>
                    <a:pt x="4096082" y="2334284"/>
                  </a:lnTo>
                  <a:lnTo>
                    <a:pt x="4088673" y="2384236"/>
                  </a:lnTo>
                  <a:lnTo>
                    <a:pt x="4080040" y="2433984"/>
                  </a:lnTo>
                  <a:lnTo>
                    <a:pt x="4070188" y="2483512"/>
                  </a:lnTo>
                  <a:lnTo>
                    <a:pt x="4059126" y="2532776"/>
                  </a:lnTo>
                  <a:lnTo>
                    <a:pt x="4046856" y="2581762"/>
                  </a:lnTo>
                  <a:lnTo>
                    <a:pt x="4033389" y="2630424"/>
                  </a:lnTo>
                  <a:lnTo>
                    <a:pt x="4018730" y="2678748"/>
                  </a:lnTo>
                  <a:lnTo>
                    <a:pt x="4002892" y="2726691"/>
                  </a:lnTo>
                  <a:lnTo>
                    <a:pt x="3985879" y="2774237"/>
                  </a:lnTo>
                  <a:lnTo>
                    <a:pt x="3967708" y="2821345"/>
                  </a:lnTo>
                  <a:lnTo>
                    <a:pt x="3948383" y="2868000"/>
                  </a:lnTo>
                  <a:lnTo>
                    <a:pt x="3927922" y="2914160"/>
                  </a:lnTo>
                  <a:lnTo>
                    <a:pt x="3906331" y="2959810"/>
                  </a:lnTo>
                  <a:lnTo>
                    <a:pt x="3883629" y="3004910"/>
                  </a:lnTo>
                  <a:lnTo>
                    <a:pt x="3859824" y="3049446"/>
                  </a:lnTo>
                  <a:lnTo>
                    <a:pt x="3834938" y="3093377"/>
                  </a:lnTo>
                  <a:lnTo>
                    <a:pt x="3808976" y="3136691"/>
                  </a:lnTo>
                  <a:lnTo>
                    <a:pt x="3781963" y="3179349"/>
                  </a:lnTo>
                  <a:lnTo>
                    <a:pt x="3753908" y="3221337"/>
                  </a:lnTo>
                  <a:lnTo>
                    <a:pt x="3724834" y="3262618"/>
                  </a:lnTo>
                  <a:lnTo>
                    <a:pt x="3694752" y="3303179"/>
                  </a:lnTo>
                  <a:lnTo>
                    <a:pt x="3663689" y="3342984"/>
                  </a:lnTo>
                  <a:lnTo>
                    <a:pt x="3631653" y="3382020"/>
                  </a:lnTo>
                  <a:lnTo>
                    <a:pt x="3598674" y="3420252"/>
                  </a:lnTo>
                  <a:lnTo>
                    <a:pt x="3564761" y="3457669"/>
                  </a:lnTo>
                  <a:lnTo>
                    <a:pt x="3529945" y="3494237"/>
                  </a:lnTo>
                  <a:lnTo>
                    <a:pt x="3494237" y="3529945"/>
                  </a:lnTo>
                  <a:lnTo>
                    <a:pt x="3457669" y="3564761"/>
                  </a:lnTo>
                  <a:lnTo>
                    <a:pt x="3420252" y="3598674"/>
                  </a:lnTo>
                  <a:lnTo>
                    <a:pt x="3382020" y="3631653"/>
                  </a:lnTo>
                  <a:lnTo>
                    <a:pt x="3342983" y="3663689"/>
                  </a:lnTo>
                  <a:lnTo>
                    <a:pt x="3303179" y="3694752"/>
                  </a:lnTo>
                  <a:lnTo>
                    <a:pt x="3262618" y="3724834"/>
                  </a:lnTo>
                  <a:lnTo>
                    <a:pt x="3221337" y="3753908"/>
                  </a:lnTo>
                  <a:lnTo>
                    <a:pt x="3179349" y="3781963"/>
                  </a:lnTo>
                  <a:lnTo>
                    <a:pt x="3136691" y="3808976"/>
                  </a:lnTo>
                  <a:lnTo>
                    <a:pt x="3093377" y="3834937"/>
                  </a:lnTo>
                  <a:lnTo>
                    <a:pt x="3049446" y="3859824"/>
                  </a:lnTo>
                  <a:lnTo>
                    <a:pt x="3004910" y="3883629"/>
                  </a:lnTo>
                  <a:lnTo>
                    <a:pt x="2959810" y="3906331"/>
                  </a:lnTo>
                  <a:lnTo>
                    <a:pt x="2914159" y="3927922"/>
                  </a:lnTo>
                  <a:lnTo>
                    <a:pt x="2868000" y="3948383"/>
                  </a:lnTo>
                  <a:lnTo>
                    <a:pt x="2821345" y="3967708"/>
                  </a:lnTo>
                  <a:lnTo>
                    <a:pt x="2774237" y="3985879"/>
                  </a:lnTo>
                  <a:lnTo>
                    <a:pt x="2726690" y="4002892"/>
                  </a:lnTo>
                  <a:lnTo>
                    <a:pt x="2678748" y="4018730"/>
                  </a:lnTo>
                  <a:lnTo>
                    <a:pt x="2630424" y="4033389"/>
                  </a:lnTo>
                  <a:lnTo>
                    <a:pt x="2581761" y="4046855"/>
                  </a:lnTo>
                  <a:lnTo>
                    <a:pt x="2532776" y="4059125"/>
                  </a:lnTo>
                  <a:lnTo>
                    <a:pt x="2483512" y="4070188"/>
                  </a:lnTo>
                  <a:lnTo>
                    <a:pt x="2433983" y="4080040"/>
                  </a:lnTo>
                  <a:lnTo>
                    <a:pt x="2384236" y="4088672"/>
                  </a:lnTo>
                  <a:lnTo>
                    <a:pt x="2334284" y="4096082"/>
                  </a:lnTo>
                  <a:lnTo>
                    <a:pt x="2284172" y="4102263"/>
                  </a:lnTo>
                  <a:lnTo>
                    <a:pt x="2233917" y="4107213"/>
                  </a:lnTo>
                  <a:lnTo>
                    <a:pt x="2183562" y="4110927"/>
                  </a:lnTo>
                  <a:lnTo>
                    <a:pt x="2133125" y="4113405"/>
                  </a:lnTo>
                  <a:lnTo>
                    <a:pt x="2082649" y="4114644"/>
                  </a:lnTo>
                  <a:lnTo>
                    <a:pt x="2057399" y="4114799"/>
                  </a:lnTo>
                  <a:close/>
                </a:path>
              </a:pathLst>
            </a:custGeom>
            <a:solidFill>
              <a:srgbClr val="FFFFFF"/>
            </a:solidFill>
          </p:spPr>
          <p:txBody>
            <a:bodyPr wrap="square" lIns="0" tIns="0" rIns="0" bIns="0" rtlCol="0"/>
            <a:lstStyle/>
            <a:p>
              <a:endParaRPr/>
            </a:p>
          </p:txBody>
        </p:sp>
        <p:pic>
          <p:nvPicPr>
            <p:cNvPr id="11" name="object 11"/>
            <p:cNvPicPr/>
            <p:nvPr/>
          </p:nvPicPr>
          <p:blipFill>
            <a:blip r:embed="rId2" cstate="print"/>
            <a:stretch>
              <a:fillRect/>
            </a:stretch>
          </p:blipFill>
          <p:spPr>
            <a:xfrm>
              <a:off x="2627133" y="3605772"/>
              <a:ext cx="1895474" cy="3076574"/>
            </a:xfrm>
            <a:prstGeom prst="rect">
              <a:avLst/>
            </a:prstGeom>
          </p:spPr>
        </p:pic>
      </p:grpSp>
      <p:grpSp>
        <p:nvGrpSpPr>
          <p:cNvPr id="12" name="object 12"/>
          <p:cNvGrpSpPr/>
          <p:nvPr/>
        </p:nvGrpSpPr>
        <p:grpSpPr>
          <a:xfrm>
            <a:off x="7128066" y="3243205"/>
            <a:ext cx="4114800" cy="4114800"/>
            <a:chOff x="7128066" y="3243205"/>
            <a:chExt cx="4114800" cy="4114800"/>
          </a:xfrm>
        </p:grpSpPr>
        <p:sp>
          <p:nvSpPr>
            <p:cNvPr id="13" name="object 13"/>
            <p:cNvSpPr/>
            <p:nvPr/>
          </p:nvSpPr>
          <p:spPr>
            <a:xfrm>
              <a:off x="7128066" y="3243205"/>
              <a:ext cx="4114800" cy="4114800"/>
            </a:xfrm>
            <a:custGeom>
              <a:avLst/>
              <a:gdLst/>
              <a:ahLst/>
              <a:cxnLst/>
              <a:rect l="l" t="t" r="r" b="b"/>
              <a:pathLst>
                <a:path w="4114800" h="4114800">
                  <a:moveTo>
                    <a:pt x="2057399" y="4114799"/>
                  </a:moveTo>
                  <a:lnTo>
                    <a:pt x="2006908" y="4114180"/>
                  </a:lnTo>
                  <a:lnTo>
                    <a:pt x="1956448" y="4112321"/>
                  </a:lnTo>
                  <a:lnTo>
                    <a:pt x="1906048" y="4109225"/>
                  </a:lnTo>
                  <a:lnTo>
                    <a:pt x="1855739" y="4104893"/>
                  </a:lnTo>
                  <a:lnTo>
                    <a:pt x="1805551" y="4099327"/>
                  </a:lnTo>
                  <a:lnTo>
                    <a:pt x="1755516" y="4092530"/>
                  </a:lnTo>
                  <a:lnTo>
                    <a:pt x="1705662" y="4084509"/>
                  </a:lnTo>
                  <a:lnTo>
                    <a:pt x="1656020" y="4075266"/>
                  </a:lnTo>
                  <a:lnTo>
                    <a:pt x="1606620" y="4064808"/>
                  </a:lnTo>
                  <a:lnTo>
                    <a:pt x="1557491" y="4053141"/>
                  </a:lnTo>
                  <a:lnTo>
                    <a:pt x="1508664" y="4040271"/>
                  </a:lnTo>
                  <a:lnTo>
                    <a:pt x="1460167" y="4026208"/>
                  </a:lnTo>
                  <a:lnTo>
                    <a:pt x="1412030" y="4010958"/>
                  </a:lnTo>
                  <a:lnTo>
                    <a:pt x="1364282" y="3994531"/>
                  </a:lnTo>
                  <a:lnTo>
                    <a:pt x="1316951" y="3976938"/>
                  </a:lnTo>
                  <a:lnTo>
                    <a:pt x="1270066" y="3958188"/>
                  </a:lnTo>
                  <a:lnTo>
                    <a:pt x="1223655" y="3938294"/>
                  </a:lnTo>
                  <a:lnTo>
                    <a:pt x="1177747" y="3917266"/>
                  </a:lnTo>
                  <a:lnTo>
                    <a:pt x="1132369" y="3895118"/>
                  </a:lnTo>
                  <a:lnTo>
                    <a:pt x="1087547" y="3871864"/>
                  </a:lnTo>
                  <a:lnTo>
                    <a:pt x="1043310" y="3847516"/>
                  </a:lnTo>
                  <a:lnTo>
                    <a:pt x="999684" y="3822089"/>
                  </a:lnTo>
                  <a:lnTo>
                    <a:pt x="956695" y="3795600"/>
                  </a:lnTo>
                  <a:lnTo>
                    <a:pt x="914369" y="3768064"/>
                  </a:lnTo>
                  <a:lnTo>
                    <a:pt x="872731" y="3739498"/>
                  </a:lnTo>
                  <a:lnTo>
                    <a:pt x="831807" y="3709918"/>
                  </a:lnTo>
                  <a:lnTo>
                    <a:pt x="791622" y="3679343"/>
                  </a:lnTo>
                  <a:lnTo>
                    <a:pt x="752199" y="3647791"/>
                  </a:lnTo>
                  <a:lnTo>
                    <a:pt x="713561" y="3615281"/>
                  </a:lnTo>
                  <a:lnTo>
                    <a:pt x="675734" y="3581832"/>
                  </a:lnTo>
                  <a:lnTo>
                    <a:pt x="638739" y="3547465"/>
                  </a:lnTo>
                  <a:lnTo>
                    <a:pt x="602598" y="3512200"/>
                  </a:lnTo>
                  <a:lnTo>
                    <a:pt x="567333" y="3476060"/>
                  </a:lnTo>
                  <a:lnTo>
                    <a:pt x="532966" y="3439064"/>
                  </a:lnTo>
                  <a:lnTo>
                    <a:pt x="499518" y="3401237"/>
                  </a:lnTo>
                  <a:lnTo>
                    <a:pt x="467008" y="3362600"/>
                  </a:lnTo>
                  <a:lnTo>
                    <a:pt x="435455" y="3323176"/>
                  </a:lnTo>
                  <a:lnTo>
                    <a:pt x="404880" y="3282991"/>
                  </a:lnTo>
                  <a:lnTo>
                    <a:pt x="375300" y="3242067"/>
                  </a:lnTo>
                  <a:lnTo>
                    <a:pt x="346734" y="3200429"/>
                  </a:lnTo>
                  <a:lnTo>
                    <a:pt x="319198" y="3158103"/>
                  </a:lnTo>
                  <a:lnTo>
                    <a:pt x="292709" y="3115114"/>
                  </a:lnTo>
                  <a:lnTo>
                    <a:pt x="267282" y="3071488"/>
                  </a:lnTo>
                  <a:lnTo>
                    <a:pt x="242935" y="3027250"/>
                  </a:lnTo>
                  <a:lnTo>
                    <a:pt x="219680" y="2982429"/>
                  </a:lnTo>
                  <a:lnTo>
                    <a:pt x="197532" y="2937051"/>
                  </a:lnTo>
                  <a:lnTo>
                    <a:pt x="176504" y="2891142"/>
                  </a:lnTo>
                  <a:lnTo>
                    <a:pt x="156610" y="2844732"/>
                  </a:lnTo>
                  <a:lnTo>
                    <a:pt x="137860" y="2797847"/>
                  </a:lnTo>
                  <a:lnTo>
                    <a:pt x="120267" y="2750516"/>
                  </a:lnTo>
                  <a:lnTo>
                    <a:pt x="103840" y="2702768"/>
                  </a:lnTo>
                  <a:lnTo>
                    <a:pt x="88590" y="2654631"/>
                  </a:lnTo>
                  <a:lnTo>
                    <a:pt x="74526" y="2606134"/>
                  </a:lnTo>
                  <a:lnTo>
                    <a:pt x="61657" y="2557306"/>
                  </a:lnTo>
                  <a:lnTo>
                    <a:pt x="49990" y="2508178"/>
                  </a:lnTo>
                  <a:lnTo>
                    <a:pt x="39532" y="2458778"/>
                  </a:lnTo>
                  <a:lnTo>
                    <a:pt x="30289" y="2409136"/>
                  </a:lnTo>
                  <a:lnTo>
                    <a:pt x="22268" y="2359282"/>
                  </a:lnTo>
                  <a:lnTo>
                    <a:pt x="15472" y="2309247"/>
                  </a:lnTo>
                  <a:lnTo>
                    <a:pt x="9906" y="2259060"/>
                  </a:lnTo>
                  <a:lnTo>
                    <a:pt x="5574" y="2208751"/>
                  </a:lnTo>
                  <a:lnTo>
                    <a:pt x="2478" y="2158351"/>
                  </a:lnTo>
                  <a:lnTo>
                    <a:pt x="619" y="2107890"/>
                  </a:lnTo>
                  <a:lnTo>
                    <a:pt x="0" y="2057399"/>
                  </a:lnTo>
                  <a:lnTo>
                    <a:pt x="154" y="2032150"/>
                  </a:lnTo>
                  <a:lnTo>
                    <a:pt x="1393" y="1981674"/>
                  </a:lnTo>
                  <a:lnTo>
                    <a:pt x="3871" y="1931236"/>
                  </a:lnTo>
                  <a:lnTo>
                    <a:pt x="7586" y="1880882"/>
                  </a:lnTo>
                  <a:lnTo>
                    <a:pt x="12535" y="1830626"/>
                  </a:lnTo>
                  <a:lnTo>
                    <a:pt x="18716" y="1780515"/>
                  </a:lnTo>
                  <a:lnTo>
                    <a:pt x="26126" y="1730563"/>
                  </a:lnTo>
                  <a:lnTo>
                    <a:pt x="34758" y="1680815"/>
                  </a:lnTo>
                  <a:lnTo>
                    <a:pt x="44610" y="1631286"/>
                  </a:lnTo>
                  <a:lnTo>
                    <a:pt x="55672" y="1582022"/>
                  </a:lnTo>
                  <a:lnTo>
                    <a:pt x="67942" y="1533037"/>
                  </a:lnTo>
                  <a:lnTo>
                    <a:pt x="81409" y="1484375"/>
                  </a:lnTo>
                  <a:lnTo>
                    <a:pt x="96068" y="1436050"/>
                  </a:lnTo>
                  <a:lnTo>
                    <a:pt x="111906" y="1388108"/>
                  </a:lnTo>
                  <a:lnTo>
                    <a:pt x="128919" y="1340561"/>
                  </a:lnTo>
                  <a:lnTo>
                    <a:pt x="147090" y="1293453"/>
                  </a:lnTo>
                  <a:lnTo>
                    <a:pt x="166415" y="1246798"/>
                  </a:lnTo>
                  <a:lnTo>
                    <a:pt x="186876" y="1200639"/>
                  </a:lnTo>
                  <a:lnTo>
                    <a:pt x="208467" y="1154989"/>
                  </a:lnTo>
                  <a:lnTo>
                    <a:pt x="231169" y="1109889"/>
                  </a:lnTo>
                  <a:lnTo>
                    <a:pt x="254974" y="1065353"/>
                  </a:lnTo>
                  <a:lnTo>
                    <a:pt x="279861" y="1021421"/>
                  </a:lnTo>
                  <a:lnTo>
                    <a:pt x="305822" y="978107"/>
                  </a:lnTo>
                  <a:lnTo>
                    <a:pt x="332835" y="935449"/>
                  </a:lnTo>
                  <a:lnTo>
                    <a:pt x="360890" y="893461"/>
                  </a:lnTo>
                  <a:lnTo>
                    <a:pt x="389964" y="852180"/>
                  </a:lnTo>
                  <a:lnTo>
                    <a:pt x="420046" y="811619"/>
                  </a:lnTo>
                  <a:lnTo>
                    <a:pt x="451109" y="771815"/>
                  </a:lnTo>
                  <a:lnTo>
                    <a:pt x="483145" y="732779"/>
                  </a:lnTo>
                  <a:lnTo>
                    <a:pt x="516125" y="694547"/>
                  </a:lnTo>
                  <a:lnTo>
                    <a:pt x="550038" y="657130"/>
                  </a:lnTo>
                  <a:lnTo>
                    <a:pt x="584853" y="620561"/>
                  </a:lnTo>
                  <a:lnTo>
                    <a:pt x="620561" y="584853"/>
                  </a:lnTo>
                  <a:lnTo>
                    <a:pt x="657129" y="550038"/>
                  </a:lnTo>
                  <a:lnTo>
                    <a:pt x="694546" y="516125"/>
                  </a:lnTo>
                  <a:lnTo>
                    <a:pt x="732779" y="483145"/>
                  </a:lnTo>
                  <a:lnTo>
                    <a:pt x="771815" y="451109"/>
                  </a:lnTo>
                  <a:lnTo>
                    <a:pt x="811619" y="420046"/>
                  </a:lnTo>
                  <a:lnTo>
                    <a:pt x="852180" y="389964"/>
                  </a:lnTo>
                  <a:lnTo>
                    <a:pt x="893461" y="360890"/>
                  </a:lnTo>
                  <a:lnTo>
                    <a:pt x="935449" y="332835"/>
                  </a:lnTo>
                  <a:lnTo>
                    <a:pt x="978107" y="305822"/>
                  </a:lnTo>
                  <a:lnTo>
                    <a:pt x="1021421" y="279861"/>
                  </a:lnTo>
                  <a:lnTo>
                    <a:pt x="1065353" y="254974"/>
                  </a:lnTo>
                  <a:lnTo>
                    <a:pt x="1109889" y="231169"/>
                  </a:lnTo>
                  <a:lnTo>
                    <a:pt x="1154988" y="208467"/>
                  </a:lnTo>
                  <a:lnTo>
                    <a:pt x="1200639" y="186876"/>
                  </a:lnTo>
                  <a:lnTo>
                    <a:pt x="1246798" y="166415"/>
                  </a:lnTo>
                  <a:lnTo>
                    <a:pt x="1293453" y="147090"/>
                  </a:lnTo>
                  <a:lnTo>
                    <a:pt x="1340561" y="128919"/>
                  </a:lnTo>
                  <a:lnTo>
                    <a:pt x="1388108" y="111906"/>
                  </a:lnTo>
                  <a:lnTo>
                    <a:pt x="1436050" y="96068"/>
                  </a:lnTo>
                  <a:lnTo>
                    <a:pt x="1484374" y="81409"/>
                  </a:lnTo>
                  <a:lnTo>
                    <a:pt x="1533036" y="67943"/>
                  </a:lnTo>
                  <a:lnTo>
                    <a:pt x="1582022" y="55672"/>
                  </a:lnTo>
                  <a:lnTo>
                    <a:pt x="1631286" y="44610"/>
                  </a:lnTo>
                  <a:lnTo>
                    <a:pt x="1680815" y="34758"/>
                  </a:lnTo>
                  <a:lnTo>
                    <a:pt x="1730562" y="26126"/>
                  </a:lnTo>
                  <a:lnTo>
                    <a:pt x="1780515" y="18716"/>
                  </a:lnTo>
                  <a:lnTo>
                    <a:pt x="1830626" y="12535"/>
                  </a:lnTo>
                  <a:lnTo>
                    <a:pt x="1880882" y="7586"/>
                  </a:lnTo>
                  <a:lnTo>
                    <a:pt x="1931236" y="3871"/>
                  </a:lnTo>
                  <a:lnTo>
                    <a:pt x="1981674" y="1394"/>
                  </a:lnTo>
                  <a:lnTo>
                    <a:pt x="2032150" y="154"/>
                  </a:lnTo>
                  <a:lnTo>
                    <a:pt x="2057399" y="0"/>
                  </a:lnTo>
                  <a:lnTo>
                    <a:pt x="2082649" y="154"/>
                  </a:lnTo>
                  <a:lnTo>
                    <a:pt x="2133125" y="1394"/>
                  </a:lnTo>
                  <a:lnTo>
                    <a:pt x="2183562" y="3871"/>
                  </a:lnTo>
                  <a:lnTo>
                    <a:pt x="2233917" y="7586"/>
                  </a:lnTo>
                  <a:lnTo>
                    <a:pt x="2284172" y="12535"/>
                  </a:lnTo>
                  <a:lnTo>
                    <a:pt x="2334284" y="18716"/>
                  </a:lnTo>
                  <a:lnTo>
                    <a:pt x="2384236" y="26126"/>
                  </a:lnTo>
                  <a:lnTo>
                    <a:pt x="2433983" y="34758"/>
                  </a:lnTo>
                  <a:lnTo>
                    <a:pt x="2483512" y="44610"/>
                  </a:lnTo>
                  <a:lnTo>
                    <a:pt x="2532776" y="55672"/>
                  </a:lnTo>
                  <a:lnTo>
                    <a:pt x="2581761" y="67943"/>
                  </a:lnTo>
                  <a:lnTo>
                    <a:pt x="2630424" y="81409"/>
                  </a:lnTo>
                  <a:lnTo>
                    <a:pt x="2678748" y="96068"/>
                  </a:lnTo>
                  <a:lnTo>
                    <a:pt x="2726690" y="111906"/>
                  </a:lnTo>
                  <a:lnTo>
                    <a:pt x="2774237" y="128919"/>
                  </a:lnTo>
                  <a:lnTo>
                    <a:pt x="2821345" y="147090"/>
                  </a:lnTo>
                  <a:lnTo>
                    <a:pt x="2868000" y="166415"/>
                  </a:lnTo>
                  <a:lnTo>
                    <a:pt x="2914160" y="186876"/>
                  </a:lnTo>
                  <a:lnTo>
                    <a:pt x="2959810" y="208467"/>
                  </a:lnTo>
                  <a:lnTo>
                    <a:pt x="3004911" y="231169"/>
                  </a:lnTo>
                  <a:lnTo>
                    <a:pt x="3049446" y="254974"/>
                  </a:lnTo>
                  <a:lnTo>
                    <a:pt x="3093377" y="279861"/>
                  </a:lnTo>
                  <a:lnTo>
                    <a:pt x="3136692" y="305822"/>
                  </a:lnTo>
                  <a:lnTo>
                    <a:pt x="3179349" y="332835"/>
                  </a:lnTo>
                  <a:lnTo>
                    <a:pt x="3221337" y="360890"/>
                  </a:lnTo>
                  <a:lnTo>
                    <a:pt x="3262618" y="389964"/>
                  </a:lnTo>
                  <a:lnTo>
                    <a:pt x="3303179" y="420046"/>
                  </a:lnTo>
                  <a:lnTo>
                    <a:pt x="3342983" y="451109"/>
                  </a:lnTo>
                  <a:lnTo>
                    <a:pt x="3382020" y="483145"/>
                  </a:lnTo>
                  <a:lnTo>
                    <a:pt x="3420252" y="516125"/>
                  </a:lnTo>
                  <a:lnTo>
                    <a:pt x="3457669" y="550038"/>
                  </a:lnTo>
                  <a:lnTo>
                    <a:pt x="3494237" y="584853"/>
                  </a:lnTo>
                  <a:lnTo>
                    <a:pt x="3529945" y="620561"/>
                  </a:lnTo>
                  <a:lnTo>
                    <a:pt x="3564761" y="657130"/>
                  </a:lnTo>
                  <a:lnTo>
                    <a:pt x="3598674" y="694547"/>
                  </a:lnTo>
                  <a:lnTo>
                    <a:pt x="3631653" y="732779"/>
                  </a:lnTo>
                  <a:lnTo>
                    <a:pt x="3663689" y="771815"/>
                  </a:lnTo>
                  <a:lnTo>
                    <a:pt x="3694753" y="811619"/>
                  </a:lnTo>
                  <a:lnTo>
                    <a:pt x="3724835" y="852180"/>
                  </a:lnTo>
                  <a:lnTo>
                    <a:pt x="3753908" y="893461"/>
                  </a:lnTo>
                  <a:lnTo>
                    <a:pt x="3781963" y="935449"/>
                  </a:lnTo>
                  <a:lnTo>
                    <a:pt x="3808976" y="978107"/>
                  </a:lnTo>
                  <a:lnTo>
                    <a:pt x="3834938" y="1021421"/>
                  </a:lnTo>
                  <a:lnTo>
                    <a:pt x="3859824" y="1065353"/>
                  </a:lnTo>
                  <a:lnTo>
                    <a:pt x="3883629" y="1109889"/>
                  </a:lnTo>
                  <a:lnTo>
                    <a:pt x="3906331" y="1154988"/>
                  </a:lnTo>
                  <a:lnTo>
                    <a:pt x="3927922" y="1200639"/>
                  </a:lnTo>
                  <a:lnTo>
                    <a:pt x="3948383" y="1246798"/>
                  </a:lnTo>
                  <a:lnTo>
                    <a:pt x="3967708" y="1293453"/>
                  </a:lnTo>
                  <a:lnTo>
                    <a:pt x="3985879" y="1340561"/>
                  </a:lnTo>
                  <a:lnTo>
                    <a:pt x="4002892" y="1388108"/>
                  </a:lnTo>
                  <a:lnTo>
                    <a:pt x="4018730" y="1436050"/>
                  </a:lnTo>
                  <a:lnTo>
                    <a:pt x="4033389" y="1484375"/>
                  </a:lnTo>
                  <a:lnTo>
                    <a:pt x="4046856" y="1533037"/>
                  </a:lnTo>
                  <a:lnTo>
                    <a:pt x="4059126" y="1582022"/>
                  </a:lnTo>
                  <a:lnTo>
                    <a:pt x="4070189" y="1631286"/>
                  </a:lnTo>
                  <a:lnTo>
                    <a:pt x="4080041" y="1680815"/>
                  </a:lnTo>
                  <a:lnTo>
                    <a:pt x="4088673" y="1730563"/>
                  </a:lnTo>
                  <a:lnTo>
                    <a:pt x="4096082" y="1780515"/>
                  </a:lnTo>
                  <a:lnTo>
                    <a:pt x="4102263" y="1830626"/>
                  </a:lnTo>
                  <a:lnTo>
                    <a:pt x="4107213" y="1880882"/>
                  </a:lnTo>
                  <a:lnTo>
                    <a:pt x="4110927" y="1931236"/>
                  </a:lnTo>
                  <a:lnTo>
                    <a:pt x="4113405" y="1981674"/>
                  </a:lnTo>
                  <a:lnTo>
                    <a:pt x="4114644" y="2032150"/>
                  </a:lnTo>
                  <a:lnTo>
                    <a:pt x="4114799" y="2057399"/>
                  </a:lnTo>
                  <a:lnTo>
                    <a:pt x="4114644" y="2082649"/>
                  </a:lnTo>
                  <a:lnTo>
                    <a:pt x="4113405" y="2133125"/>
                  </a:lnTo>
                  <a:lnTo>
                    <a:pt x="4110927" y="2183563"/>
                  </a:lnTo>
                  <a:lnTo>
                    <a:pt x="4107213" y="2233917"/>
                  </a:lnTo>
                  <a:lnTo>
                    <a:pt x="4102263" y="2284172"/>
                  </a:lnTo>
                  <a:lnTo>
                    <a:pt x="4096082" y="2334284"/>
                  </a:lnTo>
                  <a:lnTo>
                    <a:pt x="4088673" y="2384236"/>
                  </a:lnTo>
                  <a:lnTo>
                    <a:pt x="4080040" y="2433984"/>
                  </a:lnTo>
                  <a:lnTo>
                    <a:pt x="4070188" y="2483512"/>
                  </a:lnTo>
                  <a:lnTo>
                    <a:pt x="4059126" y="2532776"/>
                  </a:lnTo>
                  <a:lnTo>
                    <a:pt x="4046856" y="2581762"/>
                  </a:lnTo>
                  <a:lnTo>
                    <a:pt x="4033389" y="2630424"/>
                  </a:lnTo>
                  <a:lnTo>
                    <a:pt x="4018730" y="2678748"/>
                  </a:lnTo>
                  <a:lnTo>
                    <a:pt x="4002892" y="2726691"/>
                  </a:lnTo>
                  <a:lnTo>
                    <a:pt x="3985879" y="2774237"/>
                  </a:lnTo>
                  <a:lnTo>
                    <a:pt x="3967708" y="2821345"/>
                  </a:lnTo>
                  <a:lnTo>
                    <a:pt x="3948383" y="2868000"/>
                  </a:lnTo>
                  <a:lnTo>
                    <a:pt x="3927922" y="2914160"/>
                  </a:lnTo>
                  <a:lnTo>
                    <a:pt x="3906331" y="2959810"/>
                  </a:lnTo>
                  <a:lnTo>
                    <a:pt x="3883629" y="3004910"/>
                  </a:lnTo>
                  <a:lnTo>
                    <a:pt x="3859824" y="3049446"/>
                  </a:lnTo>
                  <a:lnTo>
                    <a:pt x="3834938" y="3093377"/>
                  </a:lnTo>
                  <a:lnTo>
                    <a:pt x="3808976" y="3136691"/>
                  </a:lnTo>
                  <a:lnTo>
                    <a:pt x="3781963" y="3179349"/>
                  </a:lnTo>
                  <a:lnTo>
                    <a:pt x="3753908" y="3221337"/>
                  </a:lnTo>
                  <a:lnTo>
                    <a:pt x="3724834" y="3262618"/>
                  </a:lnTo>
                  <a:lnTo>
                    <a:pt x="3694752" y="3303179"/>
                  </a:lnTo>
                  <a:lnTo>
                    <a:pt x="3663689" y="3342984"/>
                  </a:lnTo>
                  <a:lnTo>
                    <a:pt x="3631653" y="3382020"/>
                  </a:lnTo>
                  <a:lnTo>
                    <a:pt x="3598674" y="3420252"/>
                  </a:lnTo>
                  <a:lnTo>
                    <a:pt x="3564761" y="3457669"/>
                  </a:lnTo>
                  <a:lnTo>
                    <a:pt x="3529945" y="3494237"/>
                  </a:lnTo>
                  <a:lnTo>
                    <a:pt x="3494237" y="3529945"/>
                  </a:lnTo>
                  <a:lnTo>
                    <a:pt x="3457669" y="3564761"/>
                  </a:lnTo>
                  <a:lnTo>
                    <a:pt x="3420252" y="3598674"/>
                  </a:lnTo>
                  <a:lnTo>
                    <a:pt x="3382020" y="3631653"/>
                  </a:lnTo>
                  <a:lnTo>
                    <a:pt x="3342983" y="3663689"/>
                  </a:lnTo>
                  <a:lnTo>
                    <a:pt x="3303179" y="3694752"/>
                  </a:lnTo>
                  <a:lnTo>
                    <a:pt x="3262618" y="3724834"/>
                  </a:lnTo>
                  <a:lnTo>
                    <a:pt x="3221337" y="3753908"/>
                  </a:lnTo>
                  <a:lnTo>
                    <a:pt x="3179349" y="3781963"/>
                  </a:lnTo>
                  <a:lnTo>
                    <a:pt x="3136691" y="3808976"/>
                  </a:lnTo>
                  <a:lnTo>
                    <a:pt x="3093377" y="3834937"/>
                  </a:lnTo>
                  <a:lnTo>
                    <a:pt x="3049446" y="3859824"/>
                  </a:lnTo>
                  <a:lnTo>
                    <a:pt x="3004910" y="3883629"/>
                  </a:lnTo>
                  <a:lnTo>
                    <a:pt x="2959810" y="3906331"/>
                  </a:lnTo>
                  <a:lnTo>
                    <a:pt x="2914159" y="3927922"/>
                  </a:lnTo>
                  <a:lnTo>
                    <a:pt x="2868000" y="3948383"/>
                  </a:lnTo>
                  <a:lnTo>
                    <a:pt x="2821345" y="3967708"/>
                  </a:lnTo>
                  <a:lnTo>
                    <a:pt x="2774237" y="3985879"/>
                  </a:lnTo>
                  <a:lnTo>
                    <a:pt x="2726690" y="4002892"/>
                  </a:lnTo>
                  <a:lnTo>
                    <a:pt x="2678748" y="4018730"/>
                  </a:lnTo>
                  <a:lnTo>
                    <a:pt x="2630424" y="4033389"/>
                  </a:lnTo>
                  <a:lnTo>
                    <a:pt x="2581761" y="4046855"/>
                  </a:lnTo>
                  <a:lnTo>
                    <a:pt x="2532776" y="4059125"/>
                  </a:lnTo>
                  <a:lnTo>
                    <a:pt x="2483512" y="4070188"/>
                  </a:lnTo>
                  <a:lnTo>
                    <a:pt x="2433983" y="4080040"/>
                  </a:lnTo>
                  <a:lnTo>
                    <a:pt x="2384236" y="4088672"/>
                  </a:lnTo>
                  <a:lnTo>
                    <a:pt x="2334284" y="4096082"/>
                  </a:lnTo>
                  <a:lnTo>
                    <a:pt x="2284172" y="4102263"/>
                  </a:lnTo>
                  <a:lnTo>
                    <a:pt x="2233917" y="4107213"/>
                  </a:lnTo>
                  <a:lnTo>
                    <a:pt x="2183562" y="4110927"/>
                  </a:lnTo>
                  <a:lnTo>
                    <a:pt x="2133125" y="4113405"/>
                  </a:lnTo>
                  <a:lnTo>
                    <a:pt x="2082649" y="4114644"/>
                  </a:lnTo>
                  <a:lnTo>
                    <a:pt x="2057399" y="4114799"/>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7785997" y="3917757"/>
              <a:ext cx="2867024" cy="2762249"/>
            </a:xfrm>
            <a:prstGeom prst="rect">
              <a:avLst/>
            </a:prstGeom>
          </p:spPr>
        </p:pic>
      </p:grpSp>
      <p:grpSp>
        <p:nvGrpSpPr>
          <p:cNvPr id="15" name="object 15"/>
          <p:cNvGrpSpPr/>
          <p:nvPr/>
        </p:nvGrpSpPr>
        <p:grpSpPr>
          <a:xfrm>
            <a:off x="12804066" y="3086100"/>
            <a:ext cx="4114800" cy="4114800"/>
            <a:chOff x="12804066" y="3086100"/>
            <a:chExt cx="4114800" cy="4114800"/>
          </a:xfrm>
        </p:grpSpPr>
        <p:sp>
          <p:nvSpPr>
            <p:cNvPr id="16" name="object 16"/>
            <p:cNvSpPr/>
            <p:nvPr/>
          </p:nvSpPr>
          <p:spPr>
            <a:xfrm>
              <a:off x="12804066" y="3086100"/>
              <a:ext cx="4114800" cy="4114800"/>
            </a:xfrm>
            <a:custGeom>
              <a:avLst/>
              <a:gdLst/>
              <a:ahLst/>
              <a:cxnLst/>
              <a:rect l="l" t="t" r="r" b="b"/>
              <a:pathLst>
                <a:path w="4114800" h="4114800">
                  <a:moveTo>
                    <a:pt x="2057399" y="4114799"/>
                  </a:moveTo>
                  <a:lnTo>
                    <a:pt x="2006908" y="4114180"/>
                  </a:lnTo>
                  <a:lnTo>
                    <a:pt x="1956448" y="4112321"/>
                  </a:lnTo>
                  <a:lnTo>
                    <a:pt x="1906048" y="4109225"/>
                  </a:lnTo>
                  <a:lnTo>
                    <a:pt x="1855739" y="4104893"/>
                  </a:lnTo>
                  <a:lnTo>
                    <a:pt x="1805551" y="4099327"/>
                  </a:lnTo>
                  <a:lnTo>
                    <a:pt x="1755516" y="4092530"/>
                  </a:lnTo>
                  <a:lnTo>
                    <a:pt x="1705662" y="4084509"/>
                  </a:lnTo>
                  <a:lnTo>
                    <a:pt x="1656020" y="4075266"/>
                  </a:lnTo>
                  <a:lnTo>
                    <a:pt x="1606620" y="4064808"/>
                  </a:lnTo>
                  <a:lnTo>
                    <a:pt x="1557491" y="4053141"/>
                  </a:lnTo>
                  <a:lnTo>
                    <a:pt x="1508664" y="4040271"/>
                  </a:lnTo>
                  <a:lnTo>
                    <a:pt x="1460167" y="4026208"/>
                  </a:lnTo>
                  <a:lnTo>
                    <a:pt x="1412030" y="4010958"/>
                  </a:lnTo>
                  <a:lnTo>
                    <a:pt x="1364282" y="3994531"/>
                  </a:lnTo>
                  <a:lnTo>
                    <a:pt x="1316951" y="3976938"/>
                  </a:lnTo>
                  <a:lnTo>
                    <a:pt x="1270066" y="3958188"/>
                  </a:lnTo>
                  <a:lnTo>
                    <a:pt x="1223655" y="3938294"/>
                  </a:lnTo>
                  <a:lnTo>
                    <a:pt x="1177747" y="3917266"/>
                  </a:lnTo>
                  <a:lnTo>
                    <a:pt x="1132369" y="3895118"/>
                  </a:lnTo>
                  <a:lnTo>
                    <a:pt x="1087547" y="3871864"/>
                  </a:lnTo>
                  <a:lnTo>
                    <a:pt x="1043310" y="3847516"/>
                  </a:lnTo>
                  <a:lnTo>
                    <a:pt x="999684" y="3822089"/>
                  </a:lnTo>
                  <a:lnTo>
                    <a:pt x="956695" y="3795600"/>
                  </a:lnTo>
                  <a:lnTo>
                    <a:pt x="914369" y="3768064"/>
                  </a:lnTo>
                  <a:lnTo>
                    <a:pt x="872731" y="3739498"/>
                  </a:lnTo>
                  <a:lnTo>
                    <a:pt x="831807" y="3709918"/>
                  </a:lnTo>
                  <a:lnTo>
                    <a:pt x="791622" y="3679343"/>
                  </a:lnTo>
                  <a:lnTo>
                    <a:pt x="752199" y="3647791"/>
                  </a:lnTo>
                  <a:lnTo>
                    <a:pt x="713561" y="3615281"/>
                  </a:lnTo>
                  <a:lnTo>
                    <a:pt x="675734" y="3581832"/>
                  </a:lnTo>
                  <a:lnTo>
                    <a:pt x="638739" y="3547465"/>
                  </a:lnTo>
                  <a:lnTo>
                    <a:pt x="602598" y="3512200"/>
                  </a:lnTo>
                  <a:lnTo>
                    <a:pt x="567333" y="3476060"/>
                  </a:lnTo>
                  <a:lnTo>
                    <a:pt x="532966" y="3439064"/>
                  </a:lnTo>
                  <a:lnTo>
                    <a:pt x="499518" y="3401237"/>
                  </a:lnTo>
                  <a:lnTo>
                    <a:pt x="467008" y="3362600"/>
                  </a:lnTo>
                  <a:lnTo>
                    <a:pt x="435455" y="3323176"/>
                  </a:lnTo>
                  <a:lnTo>
                    <a:pt x="404880" y="3282991"/>
                  </a:lnTo>
                  <a:lnTo>
                    <a:pt x="375300" y="3242067"/>
                  </a:lnTo>
                  <a:lnTo>
                    <a:pt x="346734" y="3200429"/>
                  </a:lnTo>
                  <a:lnTo>
                    <a:pt x="319198" y="3158103"/>
                  </a:lnTo>
                  <a:lnTo>
                    <a:pt x="292709" y="3115114"/>
                  </a:lnTo>
                  <a:lnTo>
                    <a:pt x="267282" y="3071488"/>
                  </a:lnTo>
                  <a:lnTo>
                    <a:pt x="242935" y="3027250"/>
                  </a:lnTo>
                  <a:lnTo>
                    <a:pt x="219680" y="2982429"/>
                  </a:lnTo>
                  <a:lnTo>
                    <a:pt x="197532" y="2937051"/>
                  </a:lnTo>
                  <a:lnTo>
                    <a:pt x="176504" y="2891142"/>
                  </a:lnTo>
                  <a:lnTo>
                    <a:pt x="156610" y="2844732"/>
                  </a:lnTo>
                  <a:lnTo>
                    <a:pt x="137860" y="2797847"/>
                  </a:lnTo>
                  <a:lnTo>
                    <a:pt x="120267" y="2750516"/>
                  </a:lnTo>
                  <a:lnTo>
                    <a:pt x="103840" y="2702768"/>
                  </a:lnTo>
                  <a:lnTo>
                    <a:pt x="88590" y="2654631"/>
                  </a:lnTo>
                  <a:lnTo>
                    <a:pt x="74526" y="2606134"/>
                  </a:lnTo>
                  <a:lnTo>
                    <a:pt x="61657" y="2557306"/>
                  </a:lnTo>
                  <a:lnTo>
                    <a:pt x="49990" y="2508178"/>
                  </a:lnTo>
                  <a:lnTo>
                    <a:pt x="39532" y="2458778"/>
                  </a:lnTo>
                  <a:lnTo>
                    <a:pt x="30289" y="2409136"/>
                  </a:lnTo>
                  <a:lnTo>
                    <a:pt x="22268" y="2359282"/>
                  </a:lnTo>
                  <a:lnTo>
                    <a:pt x="15472" y="2309247"/>
                  </a:lnTo>
                  <a:lnTo>
                    <a:pt x="9906" y="2259060"/>
                  </a:lnTo>
                  <a:lnTo>
                    <a:pt x="5574" y="2208751"/>
                  </a:lnTo>
                  <a:lnTo>
                    <a:pt x="2478" y="2158351"/>
                  </a:lnTo>
                  <a:lnTo>
                    <a:pt x="619" y="2107890"/>
                  </a:lnTo>
                  <a:lnTo>
                    <a:pt x="0" y="2057399"/>
                  </a:lnTo>
                  <a:lnTo>
                    <a:pt x="154" y="2032150"/>
                  </a:lnTo>
                  <a:lnTo>
                    <a:pt x="1393" y="1981674"/>
                  </a:lnTo>
                  <a:lnTo>
                    <a:pt x="3871" y="1931236"/>
                  </a:lnTo>
                  <a:lnTo>
                    <a:pt x="7586" y="1880882"/>
                  </a:lnTo>
                  <a:lnTo>
                    <a:pt x="12535" y="1830626"/>
                  </a:lnTo>
                  <a:lnTo>
                    <a:pt x="18716" y="1780515"/>
                  </a:lnTo>
                  <a:lnTo>
                    <a:pt x="26126" y="1730563"/>
                  </a:lnTo>
                  <a:lnTo>
                    <a:pt x="34758" y="1680815"/>
                  </a:lnTo>
                  <a:lnTo>
                    <a:pt x="44610" y="1631286"/>
                  </a:lnTo>
                  <a:lnTo>
                    <a:pt x="55672" y="1582022"/>
                  </a:lnTo>
                  <a:lnTo>
                    <a:pt x="67942" y="1533037"/>
                  </a:lnTo>
                  <a:lnTo>
                    <a:pt x="81409" y="1484375"/>
                  </a:lnTo>
                  <a:lnTo>
                    <a:pt x="96068" y="1436050"/>
                  </a:lnTo>
                  <a:lnTo>
                    <a:pt x="111906" y="1388108"/>
                  </a:lnTo>
                  <a:lnTo>
                    <a:pt x="128919" y="1340561"/>
                  </a:lnTo>
                  <a:lnTo>
                    <a:pt x="147090" y="1293453"/>
                  </a:lnTo>
                  <a:lnTo>
                    <a:pt x="166415" y="1246798"/>
                  </a:lnTo>
                  <a:lnTo>
                    <a:pt x="186876" y="1200639"/>
                  </a:lnTo>
                  <a:lnTo>
                    <a:pt x="208467" y="1154989"/>
                  </a:lnTo>
                  <a:lnTo>
                    <a:pt x="231169" y="1109889"/>
                  </a:lnTo>
                  <a:lnTo>
                    <a:pt x="254974" y="1065353"/>
                  </a:lnTo>
                  <a:lnTo>
                    <a:pt x="279861" y="1021421"/>
                  </a:lnTo>
                  <a:lnTo>
                    <a:pt x="305822" y="978107"/>
                  </a:lnTo>
                  <a:lnTo>
                    <a:pt x="332835" y="935449"/>
                  </a:lnTo>
                  <a:lnTo>
                    <a:pt x="360890" y="893461"/>
                  </a:lnTo>
                  <a:lnTo>
                    <a:pt x="389964" y="852180"/>
                  </a:lnTo>
                  <a:lnTo>
                    <a:pt x="420046" y="811619"/>
                  </a:lnTo>
                  <a:lnTo>
                    <a:pt x="451109" y="771815"/>
                  </a:lnTo>
                  <a:lnTo>
                    <a:pt x="483145" y="732779"/>
                  </a:lnTo>
                  <a:lnTo>
                    <a:pt x="516125" y="694547"/>
                  </a:lnTo>
                  <a:lnTo>
                    <a:pt x="550038" y="657130"/>
                  </a:lnTo>
                  <a:lnTo>
                    <a:pt x="584853" y="620561"/>
                  </a:lnTo>
                  <a:lnTo>
                    <a:pt x="620561" y="584853"/>
                  </a:lnTo>
                  <a:lnTo>
                    <a:pt x="657129" y="550038"/>
                  </a:lnTo>
                  <a:lnTo>
                    <a:pt x="694546" y="516125"/>
                  </a:lnTo>
                  <a:lnTo>
                    <a:pt x="732779" y="483145"/>
                  </a:lnTo>
                  <a:lnTo>
                    <a:pt x="771815" y="451109"/>
                  </a:lnTo>
                  <a:lnTo>
                    <a:pt x="811619" y="420046"/>
                  </a:lnTo>
                  <a:lnTo>
                    <a:pt x="852180" y="389964"/>
                  </a:lnTo>
                  <a:lnTo>
                    <a:pt x="893461" y="360890"/>
                  </a:lnTo>
                  <a:lnTo>
                    <a:pt x="935449" y="332835"/>
                  </a:lnTo>
                  <a:lnTo>
                    <a:pt x="978107" y="305822"/>
                  </a:lnTo>
                  <a:lnTo>
                    <a:pt x="1021421" y="279861"/>
                  </a:lnTo>
                  <a:lnTo>
                    <a:pt x="1065353" y="254974"/>
                  </a:lnTo>
                  <a:lnTo>
                    <a:pt x="1109889" y="231169"/>
                  </a:lnTo>
                  <a:lnTo>
                    <a:pt x="1154988" y="208467"/>
                  </a:lnTo>
                  <a:lnTo>
                    <a:pt x="1200639" y="186876"/>
                  </a:lnTo>
                  <a:lnTo>
                    <a:pt x="1246798" y="166415"/>
                  </a:lnTo>
                  <a:lnTo>
                    <a:pt x="1293453" y="147090"/>
                  </a:lnTo>
                  <a:lnTo>
                    <a:pt x="1340561" y="128919"/>
                  </a:lnTo>
                  <a:lnTo>
                    <a:pt x="1388108" y="111906"/>
                  </a:lnTo>
                  <a:lnTo>
                    <a:pt x="1436050" y="96068"/>
                  </a:lnTo>
                  <a:lnTo>
                    <a:pt x="1484374" y="81409"/>
                  </a:lnTo>
                  <a:lnTo>
                    <a:pt x="1533036" y="67943"/>
                  </a:lnTo>
                  <a:lnTo>
                    <a:pt x="1582022" y="55672"/>
                  </a:lnTo>
                  <a:lnTo>
                    <a:pt x="1631286" y="44610"/>
                  </a:lnTo>
                  <a:lnTo>
                    <a:pt x="1680815" y="34758"/>
                  </a:lnTo>
                  <a:lnTo>
                    <a:pt x="1730562" y="26126"/>
                  </a:lnTo>
                  <a:lnTo>
                    <a:pt x="1780515" y="18716"/>
                  </a:lnTo>
                  <a:lnTo>
                    <a:pt x="1830626" y="12535"/>
                  </a:lnTo>
                  <a:lnTo>
                    <a:pt x="1880882" y="7586"/>
                  </a:lnTo>
                  <a:lnTo>
                    <a:pt x="1931236" y="3871"/>
                  </a:lnTo>
                  <a:lnTo>
                    <a:pt x="1981674" y="1394"/>
                  </a:lnTo>
                  <a:lnTo>
                    <a:pt x="2032150" y="154"/>
                  </a:lnTo>
                  <a:lnTo>
                    <a:pt x="2057399" y="0"/>
                  </a:lnTo>
                  <a:lnTo>
                    <a:pt x="2082649" y="154"/>
                  </a:lnTo>
                  <a:lnTo>
                    <a:pt x="2133125" y="1394"/>
                  </a:lnTo>
                  <a:lnTo>
                    <a:pt x="2183562" y="3871"/>
                  </a:lnTo>
                  <a:lnTo>
                    <a:pt x="2233917" y="7586"/>
                  </a:lnTo>
                  <a:lnTo>
                    <a:pt x="2284172" y="12535"/>
                  </a:lnTo>
                  <a:lnTo>
                    <a:pt x="2334284" y="18716"/>
                  </a:lnTo>
                  <a:lnTo>
                    <a:pt x="2384236" y="26126"/>
                  </a:lnTo>
                  <a:lnTo>
                    <a:pt x="2433983" y="34758"/>
                  </a:lnTo>
                  <a:lnTo>
                    <a:pt x="2483512" y="44610"/>
                  </a:lnTo>
                  <a:lnTo>
                    <a:pt x="2532776" y="55672"/>
                  </a:lnTo>
                  <a:lnTo>
                    <a:pt x="2581761" y="67943"/>
                  </a:lnTo>
                  <a:lnTo>
                    <a:pt x="2630424" y="81409"/>
                  </a:lnTo>
                  <a:lnTo>
                    <a:pt x="2678748" y="96068"/>
                  </a:lnTo>
                  <a:lnTo>
                    <a:pt x="2726690" y="111906"/>
                  </a:lnTo>
                  <a:lnTo>
                    <a:pt x="2774237" y="128919"/>
                  </a:lnTo>
                  <a:lnTo>
                    <a:pt x="2821345" y="147090"/>
                  </a:lnTo>
                  <a:lnTo>
                    <a:pt x="2868000" y="166415"/>
                  </a:lnTo>
                  <a:lnTo>
                    <a:pt x="2914160" y="186876"/>
                  </a:lnTo>
                  <a:lnTo>
                    <a:pt x="2959810" y="208467"/>
                  </a:lnTo>
                  <a:lnTo>
                    <a:pt x="3004911" y="231169"/>
                  </a:lnTo>
                  <a:lnTo>
                    <a:pt x="3049446" y="254974"/>
                  </a:lnTo>
                  <a:lnTo>
                    <a:pt x="3093377" y="279861"/>
                  </a:lnTo>
                  <a:lnTo>
                    <a:pt x="3136692" y="305822"/>
                  </a:lnTo>
                  <a:lnTo>
                    <a:pt x="3179349" y="332835"/>
                  </a:lnTo>
                  <a:lnTo>
                    <a:pt x="3221337" y="360890"/>
                  </a:lnTo>
                  <a:lnTo>
                    <a:pt x="3262618" y="389964"/>
                  </a:lnTo>
                  <a:lnTo>
                    <a:pt x="3303179" y="420046"/>
                  </a:lnTo>
                  <a:lnTo>
                    <a:pt x="3342983" y="451109"/>
                  </a:lnTo>
                  <a:lnTo>
                    <a:pt x="3382020" y="483145"/>
                  </a:lnTo>
                  <a:lnTo>
                    <a:pt x="3420252" y="516125"/>
                  </a:lnTo>
                  <a:lnTo>
                    <a:pt x="3457669" y="550038"/>
                  </a:lnTo>
                  <a:lnTo>
                    <a:pt x="3494237" y="584853"/>
                  </a:lnTo>
                  <a:lnTo>
                    <a:pt x="3529945" y="620561"/>
                  </a:lnTo>
                  <a:lnTo>
                    <a:pt x="3564761" y="657130"/>
                  </a:lnTo>
                  <a:lnTo>
                    <a:pt x="3598674" y="694547"/>
                  </a:lnTo>
                  <a:lnTo>
                    <a:pt x="3631653" y="732779"/>
                  </a:lnTo>
                  <a:lnTo>
                    <a:pt x="3663689" y="771815"/>
                  </a:lnTo>
                  <a:lnTo>
                    <a:pt x="3694753" y="811619"/>
                  </a:lnTo>
                  <a:lnTo>
                    <a:pt x="3724835" y="852180"/>
                  </a:lnTo>
                  <a:lnTo>
                    <a:pt x="3753908" y="893461"/>
                  </a:lnTo>
                  <a:lnTo>
                    <a:pt x="3781963" y="935449"/>
                  </a:lnTo>
                  <a:lnTo>
                    <a:pt x="3808976" y="978107"/>
                  </a:lnTo>
                  <a:lnTo>
                    <a:pt x="3834938" y="1021421"/>
                  </a:lnTo>
                  <a:lnTo>
                    <a:pt x="3859824" y="1065353"/>
                  </a:lnTo>
                  <a:lnTo>
                    <a:pt x="3883629" y="1109889"/>
                  </a:lnTo>
                  <a:lnTo>
                    <a:pt x="3906331" y="1154988"/>
                  </a:lnTo>
                  <a:lnTo>
                    <a:pt x="3927922" y="1200639"/>
                  </a:lnTo>
                  <a:lnTo>
                    <a:pt x="3948383" y="1246798"/>
                  </a:lnTo>
                  <a:lnTo>
                    <a:pt x="3967708" y="1293453"/>
                  </a:lnTo>
                  <a:lnTo>
                    <a:pt x="3985879" y="1340561"/>
                  </a:lnTo>
                  <a:lnTo>
                    <a:pt x="4002892" y="1388108"/>
                  </a:lnTo>
                  <a:lnTo>
                    <a:pt x="4018730" y="1436050"/>
                  </a:lnTo>
                  <a:lnTo>
                    <a:pt x="4033389" y="1484375"/>
                  </a:lnTo>
                  <a:lnTo>
                    <a:pt x="4046856" y="1533037"/>
                  </a:lnTo>
                  <a:lnTo>
                    <a:pt x="4059126" y="1582022"/>
                  </a:lnTo>
                  <a:lnTo>
                    <a:pt x="4070189" y="1631286"/>
                  </a:lnTo>
                  <a:lnTo>
                    <a:pt x="4080041" y="1680815"/>
                  </a:lnTo>
                  <a:lnTo>
                    <a:pt x="4088673" y="1730563"/>
                  </a:lnTo>
                  <a:lnTo>
                    <a:pt x="4096082" y="1780515"/>
                  </a:lnTo>
                  <a:lnTo>
                    <a:pt x="4102263" y="1830626"/>
                  </a:lnTo>
                  <a:lnTo>
                    <a:pt x="4107213" y="1880882"/>
                  </a:lnTo>
                  <a:lnTo>
                    <a:pt x="4110927" y="1931236"/>
                  </a:lnTo>
                  <a:lnTo>
                    <a:pt x="4113405" y="1981674"/>
                  </a:lnTo>
                  <a:lnTo>
                    <a:pt x="4114644" y="2032150"/>
                  </a:lnTo>
                  <a:lnTo>
                    <a:pt x="4114799" y="2057399"/>
                  </a:lnTo>
                  <a:lnTo>
                    <a:pt x="4114644" y="2082649"/>
                  </a:lnTo>
                  <a:lnTo>
                    <a:pt x="4113405" y="2133125"/>
                  </a:lnTo>
                  <a:lnTo>
                    <a:pt x="4110927" y="2183563"/>
                  </a:lnTo>
                  <a:lnTo>
                    <a:pt x="4107213" y="2233917"/>
                  </a:lnTo>
                  <a:lnTo>
                    <a:pt x="4102263" y="2284172"/>
                  </a:lnTo>
                  <a:lnTo>
                    <a:pt x="4096082" y="2334284"/>
                  </a:lnTo>
                  <a:lnTo>
                    <a:pt x="4088673" y="2384236"/>
                  </a:lnTo>
                  <a:lnTo>
                    <a:pt x="4080040" y="2433984"/>
                  </a:lnTo>
                  <a:lnTo>
                    <a:pt x="4070188" y="2483512"/>
                  </a:lnTo>
                  <a:lnTo>
                    <a:pt x="4059126" y="2532776"/>
                  </a:lnTo>
                  <a:lnTo>
                    <a:pt x="4046856" y="2581762"/>
                  </a:lnTo>
                  <a:lnTo>
                    <a:pt x="4033389" y="2630424"/>
                  </a:lnTo>
                  <a:lnTo>
                    <a:pt x="4018730" y="2678748"/>
                  </a:lnTo>
                  <a:lnTo>
                    <a:pt x="4002892" y="2726691"/>
                  </a:lnTo>
                  <a:lnTo>
                    <a:pt x="3985879" y="2774237"/>
                  </a:lnTo>
                  <a:lnTo>
                    <a:pt x="3967708" y="2821345"/>
                  </a:lnTo>
                  <a:lnTo>
                    <a:pt x="3948383" y="2868000"/>
                  </a:lnTo>
                  <a:lnTo>
                    <a:pt x="3927922" y="2914160"/>
                  </a:lnTo>
                  <a:lnTo>
                    <a:pt x="3906331" y="2959810"/>
                  </a:lnTo>
                  <a:lnTo>
                    <a:pt x="3883629" y="3004910"/>
                  </a:lnTo>
                  <a:lnTo>
                    <a:pt x="3859824" y="3049446"/>
                  </a:lnTo>
                  <a:lnTo>
                    <a:pt x="3834938" y="3093377"/>
                  </a:lnTo>
                  <a:lnTo>
                    <a:pt x="3808976" y="3136691"/>
                  </a:lnTo>
                  <a:lnTo>
                    <a:pt x="3781963" y="3179349"/>
                  </a:lnTo>
                  <a:lnTo>
                    <a:pt x="3753908" y="3221337"/>
                  </a:lnTo>
                  <a:lnTo>
                    <a:pt x="3724834" y="3262618"/>
                  </a:lnTo>
                  <a:lnTo>
                    <a:pt x="3694752" y="3303179"/>
                  </a:lnTo>
                  <a:lnTo>
                    <a:pt x="3663689" y="3342984"/>
                  </a:lnTo>
                  <a:lnTo>
                    <a:pt x="3631653" y="3382020"/>
                  </a:lnTo>
                  <a:lnTo>
                    <a:pt x="3598674" y="3420252"/>
                  </a:lnTo>
                  <a:lnTo>
                    <a:pt x="3564761" y="3457669"/>
                  </a:lnTo>
                  <a:lnTo>
                    <a:pt x="3529945" y="3494237"/>
                  </a:lnTo>
                  <a:lnTo>
                    <a:pt x="3494237" y="3529945"/>
                  </a:lnTo>
                  <a:lnTo>
                    <a:pt x="3457669" y="3564761"/>
                  </a:lnTo>
                  <a:lnTo>
                    <a:pt x="3420252" y="3598674"/>
                  </a:lnTo>
                  <a:lnTo>
                    <a:pt x="3382020" y="3631653"/>
                  </a:lnTo>
                  <a:lnTo>
                    <a:pt x="3342983" y="3663689"/>
                  </a:lnTo>
                  <a:lnTo>
                    <a:pt x="3303179" y="3694752"/>
                  </a:lnTo>
                  <a:lnTo>
                    <a:pt x="3262618" y="3724834"/>
                  </a:lnTo>
                  <a:lnTo>
                    <a:pt x="3221337" y="3753908"/>
                  </a:lnTo>
                  <a:lnTo>
                    <a:pt x="3179349" y="3781963"/>
                  </a:lnTo>
                  <a:lnTo>
                    <a:pt x="3136691" y="3808976"/>
                  </a:lnTo>
                  <a:lnTo>
                    <a:pt x="3093377" y="3834937"/>
                  </a:lnTo>
                  <a:lnTo>
                    <a:pt x="3049446" y="3859824"/>
                  </a:lnTo>
                  <a:lnTo>
                    <a:pt x="3004910" y="3883629"/>
                  </a:lnTo>
                  <a:lnTo>
                    <a:pt x="2959810" y="3906331"/>
                  </a:lnTo>
                  <a:lnTo>
                    <a:pt x="2914159" y="3927922"/>
                  </a:lnTo>
                  <a:lnTo>
                    <a:pt x="2868000" y="3948383"/>
                  </a:lnTo>
                  <a:lnTo>
                    <a:pt x="2821345" y="3967708"/>
                  </a:lnTo>
                  <a:lnTo>
                    <a:pt x="2774237" y="3985879"/>
                  </a:lnTo>
                  <a:lnTo>
                    <a:pt x="2726690" y="4002892"/>
                  </a:lnTo>
                  <a:lnTo>
                    <a:pt x="2678748" y="4018730"/>
                  </a:lnTo>
                  <a:lnTo>
                    <a:pt x="2630424" y="4033389"/>
                  </a:lnTo>
                  <a:lnTo>
                    <a:pt x="2581761" y="4046855"/>
                  </a:lnTo>
                  <a:lnTo>
                    <a:pt x="2532776" y="4059125"/>
                  </a:lnTo>
                  <a:lnTo>
                    <a:pt x="2483512" y="4070188"/>
                  </a:lnTo>
                  <a:lnTo>
                    <a:pt x="2433983" y="4080040"/>
                  </a:lnTo>
                  <a:lnTo>
                    <a:pt x="2384236" y="4088672"/>
                  </a:lnTo>
                  <a:lnTo>
                    <a:pt x="2334284" y="4096082"/>
                  </a:lnTo>
                  <a:lnTo>
                    <a:pt x="2284172" y="4102263"/>
                  </a:lnTo>
                  <a:lnTo>
                    <a:pt x="2233917" y="4107213"/>
                  </a:lnTo>
                  <a:lnTo>
                    <a:pt x="2183562" y="4110927"/>
                  </a:lnTo>
                  <a:lnTo>
                    <a:pt x="2133125" y="4113405"/>
                  </a:lnTo>
                  <a:lnTo>
                    <a:pt x="2082649" y="4114644"/>
                  </a:lnTo>
                  <a:lnTo>
                    <a:pt x="2057399" y="4114799"/>
                  </a:lnTo>
                  <a:close/>
                </a:path>
              </a:pathLst>
            </a:custGeom>
            <a:solidFill>
              <a:srgbClr val="FFFFFF"/>
            </a:solidFill>
          </p:spPr>
          <p:txBody>
            <a:bodyPr wrap="square" lIns="0" tIns="0" rIns="0" bIns="0" rtlCol="0"/>
            <a:lstStyle/>
            <a:p>
              <a:endParaRPr/>
            </a:p>
          </p:txBody>
        </p:sp>
        <p:pic>
          <p:nvPicPr>
            <p:cNvPr id="17" name="object 17"/>
            <p:cNvPicPr/>
            <p:nvPr/>
          </p:nvPicPr>
          <p:blipFill>
            <a:blip r:embed="rId4" cstate="print"/>
            <a:stretch>
              <a:fillRect/>
            </a:stretch>
          </p:blipFill>
          <p:spPr>
            <a:xfrm>
              <a:off x="13360342" y="3978771"/>
              <a:ext cx="3000374" cy="2476499"/>
            </a:xfrm>
            <a:prstGeom prst="rect">
              <a:avLst/>
            </a:prstGeom>
          </p:spPr>
        </p:pic>
      </p:grpSp>
      <p:sp>
        <p:nvSpPr>
          <p:cNvPr id="18" name="object 18"/>
          <p:cNvSpPr txBox="1"/>
          <p:nvPr/>
        </p:nvSpPr>
        <p:spPr>
          <a:xfrm>
            <a:off x="2806943" y="8020753"/>
            <a:ext cx="1456055" cy="1911350"/>
          </a:xfrm>
          <a:prstGeom prst="rect">
            <a:avLst/>
          </a:prstGeom>
        </p:spPr>
        <p:txBody>
          <a:bodyPr vert="horz" wrap="square" lIns="0" tIns="6350" rIns="0" bIns="0" rtlCol="0">
            <a:spAutoFit/>
          </a:bodyPr>
          <a:lstStyle/>
          <a:p>
            <a:pPr marL="12700" marR="5080" algn="ctr">
              <a:lnSpc>
                <a:spcPts val="3750"/>
              </a:lnSpc>
              <a:spcBef>
                <a:spcPts val="50"/>
              </a:spcBef>
            </a:pPr>
            <a:r>
              <a:rPr sz="3000" i="1" spc="35" dirty="0">
                <a:solidFill>
                  <a:srgbClr val="FFFFFF"/>
                </a:solidFill>
                <a:latin typeface="Lucida Sans"/>
                <a:cs typeface="Lucida Sans"/>
              </a:rPr>
              <a:t>Altanta </a:t>
            </a:r>
            <a:r>
              <a:rPr sz="3000" i="1" spc="50" dirty="0">
                <a:solidFill>
                  <a:srgbClr val="FFFFFF"/>
                </a:solidFill>
                <a:latin typeface="Lucida Sans"/>
                <a:cs typeface="Lucida Sans"/>
              </a:rPr>
              <a:t>Public Schools </a:t>
            </a:r>
            <a:r>
              <a:rPr sz="3000" i="1" spc="-210" dirty="0">
                <a:solidFill>
                  <a:srgbClr val="FFFFFF"/>
                </a:solidFill>
                <a:latin typeface="Lucida Sans"/>
                <a:cs typeface="Lucida Sans"/>
              </a:rPr>
              <a:t>(</a:t>
            </a:r>
            <a:r>
              <a:rPr sz="3000" i="1" spc="-645" dirty="0">
                <a:solidFill>
                  <a:srgbClr val="FFFFFF"/>
                </a:solidFill>
                <a:latin typeface="Lucida Sans"/>
                <a:cs typeface="Lucida Sans"/>
              </a:rPr>
              <a:t> </a:t>
            </a:r>
            <a:r>
              <a:rPr sz="3000" i="1" spc="55" dirty="0">
                <a:solidFill>
                  <a:srgbClr val="FFFFFF"/>
                </a:solidFill>
                <a:latin typeface="Lucida Sans"/>
                <a:cs typeface="Lucida Sans"/>
              </a:rPr>
              <a:t>APS)</a:t>
            </a:r>
            <a:endParaRPr sz="3000">
              <a:latin typeface="Lucida Sans"/>
              <a:cs typeface="Lucida Sans"/>
            </a:endParaRPr>
          </a:p>
        </p:txBody>
      </p:sp>
      <p:sp>
        <p:nvSpPr>
          <p:cNvPr id="19" name="object 19"/>
          <p:cNvSpPr txBox="1"/>
          <p:nvPr/>
        </p:nvSpPr>
        <p:spPr>
          <a:xfrm>
            <a:off x="7754826" y="7826375"/>
            <a:ext cx="2828290" cy="1435100"/>
          </a:xfrm>
          <a:prstGeom prst="rect">
            <a:avLst/>
          </a:prstGeom>
        </p:spPr>
        <p:txBody>
          <a:bodyPr vert="horz" wrap="square" lIns="0" tIns="6350" rIns="0" bIns="0" rtlCol="0">
            <a:spAutoFit/>
          </a:bodyPr>
          <a:lstStyle/>
          <a:p>
            <a:pPr marL="12065" marR="5080" indent="-75565" algn="ctr">
              <a:lnSpc>
                <a:spcPts val="3750"/>
              </a:lnSpc>
              <a:spcBef>
                <a:spcPts val="50"/>
              </a:spcBef>
            </a:pPr>
            <a:r>
              <a:rPr sz="3000" i="1" spc="75" dirty="0">
                <a:solidFill>
                  <a:srgbClr val="FFFFFF"/>
                </a:solidFill>
                <a:latin typeface="Lucida Sans"/>
                <a:cs typeface="Lucida Sans"/>
              </a:rPr>
              <a:t>Fulton</a:t>
            </a:r>
            <a:r>
              <a:rPr sz="3000" i="1" spc="365" dirty="0">
                <a:solidFill>
                  <a:srgbClr val="FFFFFF"/>
                </a:solidFill>
                <a:latin typeface="Lucida Sans"/>
                <a:cs typeface="Lucida Sans"/>
              </a:rPr>
              <a:t> </a:t>
            </a:r>
            <a:r>
              <a:rPr sz="3000" i="1" spc="-10" dirty="0">
                <a:solidFill>
                  <a:srgbClr val="FFFFFF"/>
                </a:solidFill>
                <a:latin typeface="Lucida Sans"/>
                <a:cs typeface="Lucida Sans"/>
              </a:rPr>
              <a:t>County </a:t>
            </a:r>
            <a:r>
              <a:rPr sz="3000" i="1" spc="60" dirty="0">
                <a:solidFill>
                  <a:srgbClr val="FFFFFF"/>
                </a:solidFill>
                <a:latin typeface="Lucida Sans"/>
                <a:cs typeface="Lucida Sans"/>
              </a:rPr>
              <a:t>Public</a:t>
            </a:r>
            <a:r>
              <a:rPr sz="3000" i="1" spc="370" dirty="0">
                <a:solidFill>
                  <a:srgbClr val="FFFFFF"/>
                </a:solidFill>
                <a:latin typeface="Lucida Sans"/>
                <a:cs typeface="Lucida Sans"/>
              </a:rPr>
              <a:t> </a:t>
            </a:r>
            <a:r>
              <a:rPr sz="3000" i="1" spc="50" dirty="0">
                <a:solidFill>
                  <a:srgbClr val="FFFFFF"/>
                </a:solidFill>
                <a:latin typeface="Lucida Sans"/>
                <a:cs typeface="Lucida Sans"/>
              </a:rPr>
              <a:t>Schools </a:t>
            </a:r>
            <a:r>
              <a:rPr sz="3000" i="1" spc="-210" dirty="0">
                <a:solidFill>
                  <a:srgbClr val="FFFFFF"/>
                </a:solidFill>
                <a:latin typeface="Lucida Sans"/>
                <a:cs typeface="Lucida Sans"/>
              </a:rPr>
              <a:t>(</a:t>
            </a:r>
            <a:r>
              <a:rPr sz="3000" i="1" spc="-645" dirty="0">
                <a:solidFill>
                  <a:srgbClr val="FFFFFF"/>
                </a:solidFill>
                <a:latin typeface="Lucida Sans"/>
                <a:cs typeface="Lucida Sans"/>
              </a:rPr>
              <a:t> </a:t>
            </a:r>
            <a:r>
              <a:rPr sz="3000" i="1" spc="105" dirty="0">
                <a:solidFill>
                  <a:srgbClr val="FFFFFF"/>
                </a:solidFill>
                <a:latin typeface="Lucida Sans"/>
                <a:cs typeface="Lucida Sans"/>
              </a:rPr>
              <a:t>FCPS)</a:t>
            </a:r>
            <a:endParaRPr sz="3000">
              <a:latin typeface="Lucida Sans"/>
              <a:cs typeface="Lucida Sans"/>
            </a:endParaRPr>
          </a:p>
        </p:txBody>
      </p:sp>
      <p:sp>
        <p:nvSpPr>
          <p:cNvPr id="20" name="object 20"/>
          <p:cNvSpPr txBox="1"/>
          <p:nvPr/>
        </p:nvSpPr>
        <p:spPr>
          <a:xfrm>
            <a:off x="13330229" y="7544503"/>
            <a:ext cx="3062605" cy="2387600"/>
          </a:xfrm>
          <a:prstGeom prst="rect">
            <a:avLst/>
          </a:prstGeom>
        </p:spPr>
        <p:txBody>
          <a:bodyPr vert="horz" wrap="square" lIns="0" tIns="12700" rIns="0" bIns="0" rtlCol="0">
            <a:spAutoFit/>
          </a:bodyPr>
          <a:lstStyle/>
          <a:p>
            <a:pPr marL="921385" algn="just">
              <a:lnSpc>
                <a:spcPct val="100000"/>
              </a:lnSpc>
              <a:spcBef>
                <a:spcPts val="100"/>
              </a:spcBef>
            </a:pPr>
            <a:r>
              <a:rPr sz="3000" i="1" spc="-10" dirty="0">
                <a:solidFill>
                  <a:srgbClr val="FFFFFF"/>
                </a:solidFill>
                <a:latin typeface="Lucida Sans"/>
                <a:cs typeface="Lucida Sans"/>
              </a:rPr>
              <a:t>Other:</a:t>
            </a:r>
            <a:endParaRPr sz="3000">
              <a:latin typeface="Lucida Sans"/>
              <a:cs typeface="Lucida Sans"/>
            </a:endParaRPr>
          </a:p>
          <a:p>
            <a:pPr marL="12700" marR="5080" indent="42545" algn="just">
              <a:lnSpc>
                <a:spcPts val="3750"/>
              </a:lnSpc>
              <a:spcBef>
                <a:spcPts val="150"/>
              </a:spcBef>
            </a:pPr>
            <a:r>
              <a:rPr sz="3000" i="1" spc="55" dirty="0">
                <a:solidFill>
                  <a:srgbClr val="FFFFFF"/>
                </a:solidFill>
                <a:latin typeface="Lucida Sans"/>
                <a:cs typeface="Lucida Sans"/>
              </a:rPr>
              <a:t>Private</a:t>
            </a:r>
            <a:r>
              <a:rPr sz="3000" i="1" spc="355" dirty="0">
                <a:solidFill>
                  <a:srgbClr val="FFFFFF"/>
                </a:solidFill>
                <a:latin typeface="Lucida Sans"/>
                <a:cs typeface="Lucida Sans"/>
              </a:rPr>
              <a:t> </a:t>
            </a:r>
            <a:r>
              <a:rPr sz="3000" i="1" spc="50" dirty="0">
                <a:solidFill>
                  <a:srgbClr val="FFFFFF"/>
                </a:solidFill>
                <a:latin typeface="Lucida Sans"/>
                <a:cs typeface="Lucida Sans"/>
              </a:rPr>
              <a:t>Schools </a:t>
            </a:r>
            <a:r>
              <a:rPr sz="3000" i="1" dirty="0">
                <a:solidFill>
                  <a:srgbClr val="FFFFFF"/>
                </a:solidFill>
                <a:latin typeface="Lucida Sans"/>
                <a:cs typeface="Lucida Sans"/>
              </a:rPr>
              <a:t>Charter</a:t>
            </a:r>
            <a:r>
              <a:rPr sz="3000" i="1" spc="295" dirty="0">
                <a:solidFill>
                  <a:srgbClr val="FFFFFF"/>
                </a:solidFill>
                <a:latin typeface="Lucida Sans"/>
                <a:cs typeface="Lucida Sans"/>
              </a:rPr>
              <a:t> </a:t>
            </a:r>
            <a:r>
              <a:rPr sz="3000" i="1" spc="50" dirty="0">
                <a:solidFill>
                  <a:srgbClr val="FFFFFF"/>
                </a:solidFill>
                <a:latin typeface="Lucida Sans"/>
                <a:cs typeface="Lucida Sans"/>
              </a:rPr>
              <a:t>Schools </a:t>
            </a:r>
            <a:r>
              <a:rPr sz="3000" i="1" dirty="0">
                <a:solidFill>
                  <a:srgbClr val="FFFFFF"/>
                </a:solidFill>
                <a:latin typeface="Lucida Sans"/>
                <a:cs typeface="Lucida Sans"/>
              </a:rPr>
              <a:t>Virtual</a:t>
            </a:r>
            <a:r>
              <a:rPr sz="3000" i="1" spc="484" dirty="0">
                <a:solidFill>
                  <a:srgbClr val="FFFFFF"/>
                </a:solidFill>
                <a:latin typeface="Lucida Sans"/>
                <a:cs typeface="Lucida Sans"/>
              </a:rPr>
              <a:t> </a:t>
            </a:r>
            <a:r>
              <a:rPr sz="3000" i="1" spc="55" dirty="0">
                <a:solidFill>
                  <a:srgbClr val="FFFFFF"/>
                </a:solidFill>
                <a:latin typeface="Lucida Sans"/>
                <a:cs typeface="Lucida Sans"/>
              </a:rPr>
              <a:t>School</a:t>
            </a:r>
            <a:endParaRPr sz="3000">
              <a:latin typeface="Lucida Sans"/>
              <a:cs typeface="Lucida Sans"/>
            </a:endParaRPr>
          </a:p>
          <a:p>
            <a:pPr marL="761365" algn="just">
              <a:lnSpc>
                <a:spcPct val="100000"/>
              </a:lnSpc>
            </a:pPr>
            <a:r>
              <a:rPr sz="3000" i="1" spc="50" dirty="0">
                <a:solidFill>
                  <a:srgbClr val="FFFFFF"/>
                </a:solidFill>
                <a:latin typeface="Lucida Sans"/>
                <a:cs typeface="Lucida Sans"/>
              </a:rPr>
              <a:t>Settings</a:t>
            </a:r>
            <a:endParaRPr sz="3000">
              <a:latin typeface="Lucida Sans"/>
              <a:cs typeface="Lucida Sans"/>
            </a:endParaRPr>
          </a:p>
        </p:txBody>
      </p:sp>
      <p:sp>
        <p:nvSpPr>
          <p:cNvPr id="21" name="object 21"/>
          <p:cNvSpPr txBox="1">
            <a:spLocks noGrp="1"/>
          </p:cNvSpPr>
          <p:nvPr>
            <p:ph type="title"/>
          </p:nvPr>
        </p:nvSpPr>
        <p:spPr>
          <a:xfrm>
            <a:off x="1215000" y="102238"/>
            <a:ext cx="15857997" cy="2024219"/>
          </a:xfrm>
          <a:prstGeom prst="rect">
            <a:avLst/>
          </a:prstGeom>
        </p:spPr>
        <p:txBody>
          <a:bodyPr vert="horz" wrap="square" lIns="0" tIns="1242642" rIns="0" bIns="0" rtlCol="0">
            <a:spAutoFit/>
          </a:bodyPr>
          <a:lstStyle/>
          <a:p>
            <a:pPr marL="5619750">
              <a:lnSpc>
                <a:spcPct val="100000"/>
              </a:lnSpc>
              <a:spcBef>
                <a:spcPts val="100"/>
              </a:spcBef>
            </a:pPr>
            <a:r>
              <a:rPr sz="5000" b="0" spc="-320" dirty="0">
                <a:solidFill>
                  <a:srgbClr val="000000"/>
                </a:solidFill>
                <a:latin typeface="Times New Roman" panose="02020603050405020304" pitchFamily="18" charset="0"/>
                <a:cs typeface="Times New Roman" panose="02020603050405020304" pitchFamily="18" charset="0"/>
              </a:rPr>
              <a:t>Case</a:t>
            </a:r>
            <a:r>
              <a:rPr sz="5000" b="0" spc="-290" dirty="0">
                <a:solidFill>
                  <a:srgbClr val="000000"/>
                </a:solidFill>
                <a:latin typeface="Times New Roman" panose="02020603050405020304" pitchFamily="18" charset="0"/>
                <a:cs typeface="Times New Roman" panose="02020603050405020304" pitchFamily="18" charset="0"/>
              </a:rPr>
              <a:t> </a:t>
            </a:r>
            <a:r>
              <a:rPr sz="5000" b="0" spc="-140" dirty="0">
                <a:solidFill>
                  <a:srgbClr val="000000"/>
                </a:solidFill>
                <a:latin typeface="Times New Roman" panose="02020603050405020304" pitchFamily="18" charset="0"/>
                <a:cs typeface="Times New Roman" panose="02020603050405020304" pitchFamily="18" charset="0"/>
              </a:rPr>
              <a:t>Assignment</a:t>
            </a:r>
            <a:r>
              <a:rPr sz="5000" b="0" spc="-290" dirty="0">
                <a:solidFill>
                  <a:srgbClr val="000000"/>
                </a:solidFill>
                <a:latin typeface="Times New Roman" panose="02020603050405020304" pitchFamily="18" charset="0"/>
                <a:cs typeface="Times New Roman" panose="02020603050405020304" pitchFamily="18" charset="0"/>
              </a:rPr>
              <a:t> </a:t>
            </a:r>
            <a:r>
              <a:rPr sz="5000" b="0" spc="-145" dirty="0">
                <a:solidFill>
                  <a:srgbClr val="000000"/>
                </a:solidFill>
                <a:latin typeface="Times New Roman" panose="02020603050405020304" pitchFamily="18" charset="0"/>
                <a:cs typeface="Times New Roman" panose="02020603050405020304" pitchFamily="18" charset="0"/>
              </a:rPr>
              <a:t>Categories</a:t>
            </a:r>
            <a:endParaRPr sz="5000" dirty="0">
              <a:latin typeface="Times New Roman" panose="02020603050405020304" pitchFamily="18" charset="0"/>
              <a:cs typeface="Times New Roman" panose="02020603050405020304" pitchFamily="18" charset="0"/>
            </a:endParaRPr>
          </a:p>
        </p:txBody>
      </p:sp>
      <p:pic>
        <p:nvPicPr>
          <p:cNvPr id="22" name="Picture 21" descr="A picture containing text&#10;&#10;Description automatically generated">
            <a:extLst>
              <a:ext uri="{FF2B5EF4-FFF2-40B4-BE49-F238E27FC236}">
                <a16:creationId xmlns:a16="http://schemas.microsoft.com/office/drawing/2014/main" id="{29B76769-403A-AAE1-01D0-3CCB6AECB1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79" y="8976428"/>
            <a:ext cx="1352791" cy="135279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150110" cy="3403600"/>
            <a:chOff x="0" y="0"/>
            <a:chExt cx="2150110" cy="3403600"/>
          </a:xfrm>
        </p:grpSpPr>
        <p:sp>
          <p:nvSpPr>
            <p:cNvPr id="3" name="object 3"/>
            <p:cNvSpPr/>
            <p:nvPr/>
          </p:nvSpPr>
          <p:spPr>
            <a:xfrm>
              <a:off x="0" y="0"/>
              <a:ext cx="2150110" cy="3403600"/>
            </a:xfrm>
            <a:custGeom>
              <a:avLst/>
              <a:gdLst/>
              <a:ahLst/>
              <a:cxnLst/>
              <a:rect l="l" t="t" r="r" b="b"/>
              <a:pathLst>
                <a:path w="2150110" h="3403600">
                  <a:moveTo>
                    <a:pt x="2150005" y="1253042"/>
                  </a:moveTo>
                  <a:lnTo>
                    <a:pt x="0" y="3403048"/>
                  </a:lnTo>
                  <a:lnTo>
                    <a:pt x="0" y="0"/>
                  </a:lnTo>
                  <a:lnTo>
                    <a:pt x="896962" y="0"/>
                  </a:lnTo>
                  <a:lnTo>
                    <a:pt x="2150005" y="1253042"/>
                  </a:lnTo>
                  <a:close/>
                </a:path>
              </a:pathLst>
            </a:custGeom>
            <a:solidFill>
              <a:srgbClr val="257EBC"/>
            </a:solidFill>
          </p:spPr>
          <p:txBody>
            <a:bodyPr wrap="square" lIns="0" tIns="0" rIns="0" bIns="0" rtlCol="0"/>
            <a:lstStyle/>
            <a:p>
              <a:endParaRPr/>
            </a:p>
          </p:txBody>
        </p:sp>
        <p:sp>
          <p:nvSpPr>
            <p:cNvPr id="4" name="object 4"/>
            <p:cNvSpPr/>
            <p:nvPr/>
          </p:nvSpPr>
          <p:spPr>
            <a:xfrm>
              <a:off x="0" y="0"/>
              <a:ext cx="1913255" cy="3166110"/>
            </a:xfrm>
            <a:custGeom>
              <a:avLst/>
              <a:gdLst/>
              <a:ahLst/>
              <a:cxnLst/>
              <a:rect l="l" t="t" r="r" b="b"/>
              <a:pathLst>
                <a:path w="1913255" h="3166110">
                  <a:moveTo>
                    <a:pt x="1850589" y="1190977"/>
                  </a:moveTo>
                  <a:lnTo>
                    <a:pt x="1788539" y="1253026"/>
                  </a:lnTo>
                  <a:lnTo>
                    <a:pt x="535512" y="0"/>
                  </a:lnTo>
                  <a:lnTo>
                    <a:pt x="659611" y="0"/>
                  </a:lnTo>
                  <a:lnTo>
                    <a:pt x="1850589" y="1190977"/>
                  </a:lnTo>
                  <a:close/>
                </a:path>
                <a:path w="1913255" h="3166110">
                  <a:moveTo>
                    <a:pt x="1912638" y="1253026"/>
                  </a:moveTo>
                  <a:lnTo>
                    <a:pt x="87356" y="3078308"/>
                  </a:lnTo>
                  <a:lnTo>
                    <a:pt x="0" y="3078308"/>
                  </a:lnTo>
                  <a:lnTo>
                    <a:pt x="0" y="3041566"/>
                  </a:lnTo>
                  <a:lnTo>
                    <a:pt x="1850589" y="1190977"/>
                  </a:lnTo>
                  <a:lnTo>
                    <a:pt x="1912638" y="1253026"/>
                  </a:lnTo>
                  <a:close/>
                </a:path>
                <a:path w="1913255" h="3166110">
                  <a:moveTo>
                    <a:pt x="87356" y="3078308"/>
                  </a:moveTo>
                  <a:lnTo>
                    <a:pt x="0" y="3165665"/>
                  </a:lnTo>
                  <a:lnTo>
                    <a:pt x="0" y="3078308"/>
                  </a:lnTo>
                  <a:lnTo>
                    <a:pt x="87356" y="3078308"/>
                  </a:lnTo>
                  <a:close/>
                </a:path>
              </a:pathLst>
            </a:custGeom>
            <a:solidFill>
              <a:srgbClr val="004AAC"/>
            </a:solidFill>
          </p:spPr>
          <p:txBody>
            <a:bodyPr wrap="square" lIns="0" tIns="0" rIns="0" bIns="0" rtlCol="0"/>
            <a:lstStyle/>
            <a:p>
              <a:endParaRPr/>
            </a:p>
          </p:txBody>
        </p:sp>
      </p:grpSp>
      <p:grpSp>
        <p:nvGrpSpPr>
          <p:cNvPr id="5" name="object 5"/>
          <p:cNvGrpSpPr/>
          <p:nvPr/>
        </p:nvGrpSpPr>
        <p:grpSpPr>
          <a:xfrm>
            <a:off x="0" y="0"/>
            <a:ext cx="18288000" cy="10287000"/>
            <a:chOff x="0" y="0"/>
            <a:chExt cx="18288000" cy="10287000"/>
          </a:xfrm>
        </p:grpSpPr>
        <p:sp>
          <p:nvSpPr>
            <p:cNvPr id="6" name="object 6"/>
            <p:cNvSpPr/>
            <p:nvPr/>
          </p:nvSpPr>
          <p:spPr>
            <a:xfrm>
              <a:off x="16137983" y="0"/>
              <a:ext cx="2150110" cy="3403600"/>
            </a:xfrm>
            <a:custGeom>
              <a:avLst/>
              <a:gdLst/>
              <a:ahLst/>
              <a:cxnLst/>
              <a:rect l="l" t="t" r="r" b="b"/>
              <a:pathLst>
                <a:path w="2150109" h="3403600">
                  <a:moveTo>
                    <a:pt x="2150014" y="0"/>
                  </a:moveTo>
                  <a:lnTo>
                    <a:pt x="2150014" y="3403057"/>
                  </a:lnTo>
                  <a:lnTo>
                    <a:pt x="0" y="1253042"/>
                  </a:lnTo>
                  <a:lnTo>
                    <a:pt x="1253042" y="0"/>
                  </a:lnTo>
                  <a:lnTo>
                    <a:pt x="2150014" y="0"/>
                  </a:lnTo>
                  <a:close/>
                </a:path>
              </a:pathLst>
            </a:custGeom>
            <a:solidFill>
              <a:srgbClr val="2A4A9D"/>
            </a:solidFill>
          </p:spPr>
          <p:txBody>
            <a:bodyPr wrap="square" lIns="0" tIns="0" rIns="0" bIns="0" rtlCol="0"/>
            <a:lstStyle/>
            <a:p>
              <a:endParaRPr/>
            </a:p>
          </p:txBody>
        </p:sp>
        <p:sp>
          <p:nvSpPr>
            <p:cNvPr id="7" name="object 7"/>
            <p:cNvSpPr/>
            <p:nvPr/>
          </p:nvSpPr>
          <p:spPr>
            <a:xfrm>
              <a:off x="16375386" y="0"/>
              <a:ext cx="1912620" cy="3166110"/>
            </a:xfrm>
            <a:custGeom>
              <a:avLst/>
              <a:gdLst/>
              <a:ahLst/>
              <a:cxnLst/>
              <a:rect l="l" t="t" r="r" b="b"/>
              <a:pathLst>
                <a:path w="1912619" h="3166110">
                  <a:moveTo>
                    <a:pt x="1912613" y="3165640"/>
                  </a:moveTo>
                  <a:lnTo>
                    <a:pt x="0" y="1253026"/>
                  </a:lnTo>
                  <a:lnTo>
                    <a:pt x="1253026" y="0"/>
                  </a:lnTo>
                  <a:lnTo>
                    <a:pt x="1374539" y="0"/>
                  </a:lnTo>
                  <a:lnTo>
                    <a:pt x="121513" y="1253026"/>
                  </a:lnTo>
                  <a:lnTo>
                    <a:pt x="1912613" y="3044128"/>
                  </a:lnTo>
                  <a:lnTo>
                    <a:pt x="1912613" y="3165640"/>
                  </a:lnTo>
                  <a:close/>
                </a:path>
              </a:pathLst>
            </a:custGeom>
            <a:solidFill>
              <a:srgbClr val="257EBC"/>
            </a:solidFill>
          </p:spPr>
          <p:txBody>
            <a:bodyPr wrap="square" lIns="0" tIns="0" rIns="0" bIns="0" rtlCol="0"/>
            <a:lstStyle/>
            <a:p>
              <a:endParaRPr/>
            </a:p>
          </p:txBody>
        </p:sp>
        <p:sp>
          <p:nvSpPr>
            <p:cNvPr id="8" name="object 8"/>
            <p:cNvSpPr/>
            <p:nvPr/>
          </p:nvSpPr>
          <p:spPr>
            <a:xfrm>
              <a:off x="0" y="3028949"/>
              <a:ext cx="18288000" cy="7258050"/>
            </a:xfrm>
            <a:custGeom>
              <a:avLst/>
              <a:gdLst/>
              <a:ahLst/>
              <a:cxnLst/>
              <a:rect l="l" t="t" r="r" b="b"/>
              <a:pathLst>
                <a:path w="18288000" h="7258050">
                  <a:moveTo>
                    <a:pt x="18287999" y="7258050"/>
                  </a:moveTo>
                  <a:lnTo>
                    <a:pt x="0" y="7258050"/>
                  </a:lnTo>
                  <a:lnTo>
                    <a:pt x="0" y="0"/>
                  </a:lnTo>
                  <a:lnTo>
                    <a:pt x="18287999" y="0"/>
                  </a:lnTo>
                  <a:lnTo>
                    <a:pt x="18287999" y="7258050"/>
                  </a:lnTo>
                  <a:close/>
                </a:path>
              </a:pathLst>
            </a:custGeom>
            <a:solidFill>
              <a:srgbClr val="2A4A9D"/>
            </a:solidFill>
          </p:spPr>
          <p:txBody>
            <a:bodyPr wrap="square" lIns="0" tIns="0" rIns="0" bIns="0" rtlCol="0"/>
            <a:lstStyle/>
            <a:p>
              <a:endParaRPr/>
            </a:p>
          </p:txBody>
        </p:sp>
      </p:grpSp>
      <p:sp>
        <p:nvSpPr>
          <p:cNvPr id="9" name="object 9"/>
          <p:cNvSpPr txBox="1">
            <a:spLocks noGrp="1"/>
          </p:cNvSpPr>
          <p:nvPr>
            <p:ph type="title"/>
          </p:nvPr>
        </p:nvSpPr>
        <p:spPr>
          <a:xfrm>
            <a:off x="1980033" y="1038034"/>
            <a:ext cx="14786792" cy="1090042"/>
          </a:xfrm>
          <a:prstGeom prst="rect">
            <a:avLst/>
          </a:prstGeom>
        </p:spPr>
        <p:txBody>
          <a:bodyPr vert="horz" wrap="square" lIns="0" tIns="12700" rIns="0" bIns="0" rtlCol="0">
            <a:spAutoFit/>
          </a:bodyPr>
          <a:lstStyle/>
          <a:p>
            <a:pPr marL="12700">
              <a:lnSpc>
                <a:spcPct val="100000"/>
              </a:lnSpc>
              <a:spcBef>
                <a:spcPts val="100"/>
              </a:spcBef>
            </a:pPr>
            <a:r>
              <a:rPr sz="7000" spc="670" dirty="0">
                <a:solidFill>
                  <a:schemeClr val="tx1"/>
                </a:solidFill>
                <a:latin typeface="Times New Roman" panose="02020603050405020304" pitchFamily="18" charset="0"/>
                <a:cs typeface="Times New Roman" panose="02020603050405020304" pitchFamily="18" charset="0"/>
              </a:rPr>
              <a:t>CITIZEN’S</a:t>
            </a:r>
            <a:r>
              <a:rPr sz="7000" spc="-60" dirty="0">
                <a:solidFill>
                  <a:schemeClr val="tx1"/>
                </a:solidFill>
                <a:latin typeface="Times New Roman" panose="02020603050405020304" pitchFamily="18" charset="0"/>
                <a:cs typeface="Times New Roman" panose="02020603050405020304" pitchFamily="18" charset="0"/>
              </a:rPr>
              <a:t> </a:t>
            </a:r>
            <a:r>
              <a:rPr sz="7000" spc="750" dirty="0">
                <a:solidFill>
                  <a:schemeClr val="tx1"/>
                </a:solidFill>
                <a:latin typeface="Times New Roman" panose="02020603050405020304" pitchFamily="18" charset="0"/>
                <a:cs typeface="Times New Roman" panose="02020603050405020304" pitchFamily="18" charset="0"/>
              </a:rPr>
              <a:t>REVIEW</a:t>
            </a:r>
            <a:r>
              <a:rPr sz="7000" spc="-60" dirty="0">
                <a:solidFill>
                  <a:schemeClr val="tx1"/>
                </a:solidFill>
                <a:latin typeface="Times New Roman" panose="02020603050405020304" pitchFamily="18" charset="0"/>
                <a:cs typeface="Times New Roman" panose="02020603050405020304" pitchFamily="18" charset="0"/>
              </a:rPr>
              <a:t> </a:t>
            </a:r>
            <a:r>
              <a:rPr sz="7000" spc="555" dirty="0">
                <a:solidFill>
                  <a:schemeClr val="tx1"/>
                </a:solidFill>
                <a:latin typeface="Times New Roman" panose="02020603050405020304" pitchFamily="18" charset="0"/>
                <a:cs typeface="Times New Roman" panose="02020603050405020304" pitchFamily="18" charset="0"/>
              </a:rPr>
              <a:t>PANEL</a:t>
            </a:r>
            <a:endParaRPr sz="7000" dirty="0">
              <a:solidFill>
                <a:schemeClr val="tx1"/>
              </a:solidFill>
              <a:latin typeface="Times New Roman" panose="02020603050405020304" pitchFamily="18" charset="0"/>
              <a:cs typeface="Times New Roman" panose="02020603050405020304" pitchFamily="18" charset="0"/>
            </a:endParaRPr>
          </a:p>
        </p:txBody>
      </p:sp>
      <p:sp>
        <p:nvSpPr>
          <p:cNvPr id="10" name="object 10"/>
          <p:cNvSpPr txBox="1"/>
          <p:nvPr/>
        </p:nvSpPr>
        <p:spPr>
          <a:xfrm>
            <a:off x="262890" y="4252219"/>
            <a:ext cx="17762220" cy="3885679"/>
          </a:xfrm>
          <a:prstGeom prst="rect">
            <a:avLst/>
          </a:prstGeom>
        </p:spPr>
        <p:txBody>
          <a:bodyPr vert="horz" wrap="square" lIns="0" tIns="12700" rIns="0" bIns="0" rtlCol="0">
            <a:spAutoFit/>
          </a:bodyPr>
          <a:lstStyle/>
          <a:p>
            <a:pPr marL="12065" marR="5080" algn="ctr">
              <a:lnSpc>
                <a:spcPct val="115999"/>
              </a:lnSpc>
              <a:spcBef>
                <a:spcPts val="100"/>
              </a:spcBef>
            </a:pPr>
            <a:r>
              <a:rPr sz="5500" spc="-225" dirty="0">
                <a:solidFill>
                  <a:srgbClr val="FFFFFF"/>
                </a:solidFill>
                <a:latin typeface="Times New Roman" panose="02020603050405020304" pitchFamily="18" charset="0"/>
                <a:cs typeface="Times New Roman" panose="02020603050405020304" pitchFamily="18" charset="0"/>
              </a:rPr>
              <a:t>Citizen’s</a:t>
            </a:r>
            <a:r>
              <a:rPr sz="5500" spc="-385" dirty="0">
                <a:solidFill>
                  <a:srgbClr val="FFFFFF"/>
                </a:solidFill>
                <a:latin typeface="Times New Roman" panose="02020603050405020304" pitchFamily="18" charset="0"/>
                <a:cs typeface="Times New Roman" panose="02020603050405020304" pitchFamily="18" charset="0"/>
              </a:rPr>
              <a:t> </a:t>
            </a:r>
            <a:r>
              <a:rPr sz="5500" spc="-250" dirty="0">
                <a:solidFill>
                  <a:srgbClr val="FFFFFF"/>
                </a:solidFill>
                <a:latin typeface="Times New Roman" panose="02020603050405020304" pitchFamily="18" charset="0"/>
                <a:cs typeface="Times New Roman" panose="02020603050405020304" pitchFamily="18" charset="0"/>
              </a:rPr>
              <a:t>Review</a:t>
            </a:r>
            <a:r>
              <a:rPr sz="5500" spc="-380" dirty="0">
                <a:solidFill>
                  <a:srgbClr val="FFFFFF"/>
                </a:solidFill>
                <a:latin typeface="Times New Roman" panose="02020603050405020304" pitchFamily="18" charset="0"/>
                <a:cs typeface="Times New Roman" panose="02020603050405020304" pitchFamily="18" charset="0"/>
              </a:rPr>
              <a:t> </a:t>
            </a:r>
            <a:r>
              <a:rPr sz="5500" spc="-240" dirty="0">
                <a:solidFill>
                  <a:srgbClr val="FFFFFF"/>
                </a:solidFill>
                <a:latin typeface="Times New Roman" panose="02020603050405020304" pitchFamily="18" charset="0"/>
                <a:cs typeface="Times New Roman" panose="02020603050405020304" pitchFamily="18" charset="0"/>
              </a:rPr>
              <a:t>Panel</a:t>
            </a:r>
            <a:r>
              <a:rPr sz="5500" spc="-380" dirty="0">
                <a:solidFill>
                  <a:srgbClr val="FFFFFF"/>
                </a:solidFill>
                <a:latin typeface="Times New Roman" panose="02020603050405020304" pitchFamily="18" charset="0"/>
                <a:cs typeface="Times New Roman" panose="02020603050405020304" pitchFamily="18" charset="0"/>
              </a:rPr>
              <a:t> </a:t>
            </a:r>
            <a:r>
              <a:rPr sz="5500" spc="-254" dirty="0">
                <a:solidFill>
                  <a:srgbClr val="FFFFFF"/>
                </a:solidFill>
                <a:latin typeface="Times New Roman" panose="02020603050405020304" pitchFamily="18" charset="0"/>
                <a:cs typeface="Times New Roman" panose="02020603050405020304" pitchFamily="18" charset="0"/>
              </a:rPr>
              <a:t>is</a:t>
            </a:r>
            <a:r>
              <a:rPr sz="5500" spc="-380" dirty="0">
                <a:solidFill>
                  <a:srgbClr val="FFFFFF"/>
                </a:solidFill>
                <a:latin typeface="Times New Roman" panose="02020603050405020304" pitchFamily="18" charset="0"/>
                <a:cs typeface="Times New Roman" panose="02020603050405020304" pitchFamily="18" charset="0"/>
              </a:rPr>
              <a:t> </a:t>
            </a:r>
            <a:r>
              <a:rPr sz="5500" spc="-260" dirty="0">
                <a:solidFill>
                  <a:srgbClr val="FFFFFF"/>
                </a:solidFill>
                <a:latin typeface="Times New Roman" panose="02020603050405020304" pitchFamily="18" charset="0"/>
                <a:cs typeface="Times New Roman" panose="02020603050405020304" pitchFamily="18" charset="0"/>
              </a:rPr>
              <a:t>a</a:t>
            </a:r>
            <a:r>
              <a:rPr sz="5500" spc="-380" dirty="0">
                <a:solidFill>
                  <a:srgbClr val="FFFFFF"/>
                </a:solidFill>
                <a:latin typeface="Times New Roman" panose="02020603050405020304" pitchFamily="18" charset="0"/>
                <a:cs typeface="Times New Roman" panose="02020603050405020304" pitchFamily="18" charset="0"/>
              </a:rPr>
              <a:t> </a:t>
            </a:r>
            <a:r>
              <a:rPr sz="5500" spc="-114" dirty="0">
                <a:solidFill>
                  <a:srgbClr val="FFFFFF"/>
                </a:solidFill>
                <a:latin typeface="Times New Roman" panose="02020603050405020304" pitchFamily="18" charset="0"/>
                <a:cs typeface="Times New Roman" panose="02020603050405020304" pitchFamily="18" charset="0"/>
              </a:rPr>
              <a:t>program</a:t>
            </a:r>
            <a:r>
              <a:rPr sz="5500" spc="-380" dirty="0">
                <a:solidFill>
                  <a:srgbClr val="FFFFFF"/>
                </a:solidFill>
                <a:latin typeface="Times New Roman" panose="02020603050405020304" pitchFamily="18" charset="0"/>
                <a:cs typeface="Times New Roman" panose="02020603050405020304" pitchFamily="18" charset="0"/>
              </a:rPr>
              <a:t> </a:t>
            </a:r>
            <a:r>
              <a:rPr lang="en-US" sz="5500" spc="-215" dirty="0">
                <a:solidFill>
                  <a:srgbClr val="FFFFFF"/>
                </a:solidFill>
                <a:latin typeface="Times New Roman" panose="02020603050405020304" pitchFamily="18" charset="0"/>
                <a:cs typeface="Times New Roman" panose="02020603050405020304" pitchFamily="18" charset="0"/>
              </a:rPr>
              <a:t>consisting </a:t>
            </a:r>
            <a:r>
              <a:rPr sz="5500" spc="-25" dirty="0">
                <a:solidFill>
                  <a:srgbClr val="FFFFFF"/>
                </a:solidFill>
                <a:latin typeface="Times New Roman" panose="02020603050405020304" pitchFamily="18" charset="0"/>
                <a:cs typeface="Times New Roman" panose="02020603050405020304" pitchFamily="18" charset="0"/>
              </a:rPr>
              <a:t>of </a:t>
            </a:r>
            <a:r>
              <a:rPr sz="5500" spc="-85" dirty="0">
                <a:solidFill>
                  <a:srgbClr val="FFFFFF"/>
                </a:solidFill>
                <a:latin typeface="Times New Roman" panose="02020603050405020304" pitchFamily="18" charset="0"/>
                <a:cs typeface="Times New Roman" panose="02020603050405020304" pitchFamily="18" charset="0"/>
              </a:rPr>
              <a:t>trained</a:t>
            </a:r>
            <a:r>
              <a:rPr sz="5500" spc="-390" dirty="0">
                <a:solidFill>
                  <a:srgbClr val="FFFFFF"/>
                </a:solidFill>
                <a:latin typeface="Times New Roman" panose="02020603050405020304" pitchFamily="18" charset="0"/>
                <a:cs typeface="Times New Roman" panose="02020603050405020304" pitchFamily="18" charset="0"/>
              </a:rPr>
              <a:t> </a:t>
            </a:r>
            <a:r>
              <a:rPr sz="5500" spc="-114" dirty="0">
                <a:solidFill>
                  <a:srgbClr val="FFFFFF"/>
                </a:solidFill>
                <a:latin typeface="Times New Roman" panose="02020603050405020304" pitchFamily="18" charset="0"/>
                <a:cs typeface="Times New Roman" panose="02020603050405020304" pitchFamily="18" charset="0"/>
              </a:rPr>
              <a:t>volunteers</a:t>
            </a:r>
            <a:r>
              <a:rPr sz="5500" spc="-390" dirty="0">
                <a:solidFill>
                  <a:srgbClr val="FFFFFF"/>
                </a:solidFill>
                <a:latin typeface="Times New Roman" panose="02020603050405020304" pitchFamily="18" charset="0"/>
                <a:cs typeface="Times New Roman" panose="02020603050405020304" pitchFamily="18" charset="0"/>
              </a:rPr>
              <a:t> </a:t>
            </a:r>
            <a:r>
              <a:rPr sz="5500" dirty="0">
                <a:solidFill>
                  <a:srgbClr val="FFFFFF"/>
                </a:solidFill>
                <a:latin typeface="Times New Roman" panose="02020603050405020304" pitchFamily="18" charset="0"/>
                <a:cs typeface="Times New Roman" panose="02020603050405020304" pitchFamily="18" charset="0"/>
              </a:rPr>
              <a:t>from</a:t>
            </a:r>
            <a:r>
              <a:rPr sz="5500" spc="-385" dirty="0">
                <a:solidFill>
                  <a:srgbClr val="FFFFFF"/>
                </a:solidFill>
                <a:latin typeface="Times New Roman" panose="02020603050405020304" pitchFamily="18" charset="0"/>
                <a:cs typeface="Times New Roman" panose="02020603050405020304" pitchFamily="18" charset="0"/>
              </a:rPr>
              <a:t> </a:t>
            </a:r>
            <a:r>
              <a:rPr sz="5500" spc="-85" dirty="0">
                <a:solidFill>
                  <a:srgbClr val="FFFFFF"/>
                </a:solidFill>
                <a:latin typeface="Times New Roman" panose="02020603050405020304" pitchFamily="18" charset="0"/>
                <a:cs typeface="Times New Roman" panose="02020603050405020304" pitchFamily="18" charset="0"/>
              </a:rPr>
              <a:t>the</a:t>
            </a:r>
            <a:r>
              <a:rPr sz="5500" spc="-390" dirty="0">
                <a:solidFill>
                  <a:srgbClr val="FFFFFF"/>
                </a:solidFill>
                <a:latin typeface="Times New Roman" panose="02020603050405020304" pitchFamily="18" charset="0"/>
                <a:cs typeface="Times New Roman" panose="02020603050405020304" pitchFamily="18" charset="0"/>
              </a:rPr>
              <a:t> </a:t>
            </a:r>
            <a:r>
              <a:rPr sz="5500" spc="-110" dirty="0">
                <a:solidFill>
                  <a:srgbClr val="FFFFFF"/>
                </a:solidFill>
                <a:latin typeface="Times New Roman" panose="02020603050405020304" pitchFamily="18" charset="0"/>
                <a:cs typeface="Times New Roman" panose="02020603050405020304" pitchFamily="18" charset="0"/>
              </a:rPr>
              <a:t>community</a:t>
            </a:r>
            <a:r>
              <a:rPr sz="5500" spc="-385" dirty="0">
                <a:solidFill>
                  <a:srgbClr val="FFFFFF"/>
                </a:solidFill>
                <a:latin typeface="Times New Roman" panose="02020603050405020304" pitchFamily="18" charset="0"/>
                <a:cs typeface="Times New Roman" panose="02020603050405020304" pitchFamily="18" charset="0"/>
              </a:rPr>
              <a:t> </a:t>
            </a:r>
            <a:r>
              <a:rPr sz="5500" spc="-145" dirty="0">
                <a:solidFill>
                  <a:srgbClr val="FFFFFF"/>
                </a:solidFill>
                <a:latin typeface="Times New Roman" panose="02020603050405020304" pitchFamily="18" charset="0"/>
                <a:cs typeface="Times New Roman" panose="02020603050405020304" pitchFamily="18" charset="0"/>
              </a:rPr>
              <a:t>and</a:t>
            </a:r>
            <a:r>
              <a:rPr sz="5500" spc="-390" dirty="0">
                <a:solidFill>
                  <a:srgbClr val="FFFFFF"/>
                </a:solidFill>
                <a:latin typeface="Times New Roman" panose="02020603050405020304" pitchFamily="18" charset="0"/>
                <a:cs typeface="Times New Roman" panose="02020603050405020304" pitchFamily="18" charset="0"/>
              </a:rPr>
              <a:t> </a:t>
            </a:r>
            <a:r>
              <a:rPr sz="5500" spc="-280" dirty="0">
                <a:solidFill>
                  <a:srgbClr val="FFFFFF"/>
                </a:solidFill>
                <a:latin typeface="Times New Roman" panose="02020603050405020304" pitchFamily="18" charset="0"/>
                <a:cs typeface="Times New Roman" panose="02020603050405020304" pitchFamily="18" charset="0"/>
              </a:rPr>
              <a:t>is </a:t>
            </a:r>
            <a:r>
              <a:rPr sz="5500" spc="-225" dirty="0">
                <a:solidFill>
                  <a:srgbClr val="FFFFFF"/>
                </a:solidFill>
                <a:latin typeface="Times New Roman" panose="02020603050405020304" pitchFamily="18" charset="0"/>
                <a:cs typeface="Times New Roman" panose="02020603050405020304" pitchFamily="18" charset="0"/>
              </a:rPr>
              <a:t>designed</a:t>
            </a:r>
            <a:r>
              <a:rPr sz="5500" spc="-405" dirty="0">
                <a:solidFill>
                  <a:srgbClr val="FFFFFF"/>
                </a:solidFill>
                <a:latin typeface="Times New Roman" panose="02020603050405020304" pitchFamily="18" charset="0"/>
                <a:cs typeface="Times New Roman" panose="02020603050405020304" pitchFamily="18" charset="0"/>
              </a:rPr>
              <a:t> </a:t>
            </a:r>
            <a:r>
              <a:rPr sz="5500" spc="-65" dirty="0">
                <a:solidFill>
                  <a:srgbClr val="FFFFFF"/>
                </a:solidFill>
                <a:latin typeface="Times New Roman" panose="02020603050405020304" pitchFamily="18" charset="0"/>
                <a:cs typeface="Times New Roman" panose="02020603050405020304" pitchFamily="18" charset="0"/>
              </a:rPr>
              <a:t>to</a:t>
            </a:r>
            <a:r>
              <a:rPr sz="5500" spc="-400" dirty="0">
                <a:solidFill>
                  <a:srgbClr val="FFFFFF"/>
                </a:solidFill>
                <a:latin typeface="Times New Roman" panose="02020603050405020304" pitchFamily="18" charset="0"/>
                <a:cs typeface="Times New Roman" panose="02020603050405020304" pitchFamily="18" charset="0"/>
              </a:rPr>
              <a:t> </a:t>
            </a:r>
            <a:r>
              <a:rPr sz="5500" spc="-265" dirty="0">
                <a:solidFill>
                  <a:srgbClr val="FFFFFF"/>
                </a:solidFill>
                <a:latin typeface="Times New Roman" panose="02020603050405020304" pitchFamily="18" charset="0"/>
                <a:cs typeface="Times New Roman" panose="02020603050405020304" pitchFamily="18" charset="0"/>
              </a:rPr>
              <a:t>assist</a:t>
            </a:r>
            <a:r>
              <a:rPr sz="5500" spc="-400" dirty="0">
                <a:solidFill>
                  <a:srgbClr val="FFFFFF"/>
                </a:solidFill>
                <a:latin typeface="Times New Roman" panose="02020603050405020304" pitchFamily="18" charset="0"/>
                <a:cs typeface="Times New Roman" panose="02020603050405020304" pitchFamily="18" charset="0"/>
              </a:rPr>
              <a:t> </a:t>
            </a:r>
            <a:r>
              <a:rPr sz="5500" spc="-85" dirty="0">
                <a:solidFill>
                  <a:srgbClr val="FFFFFF"/>
                </a:solidFill>
                <a:latin typeface="Times New Roman" panose="02020603050405020304" pitchFamily="18" charset="0"/>
                <a:cs typeface="Times New Roman" panose="02020603050405020304" pitchFamily="18" charset="0"/>
              </a:rPr>
              <a:t>the</a:t>
            </a:r>
            <a:r>
              <a:rPr sz="5500" spc="-405" dirty="0">
                <a:solidFill>
                  <a:srgbClr val="FFFFFF"/>
                </a:solidFill>
                <a:latin typeface="Times New Roman" panose="02020603050405020304" pitchFamily="18" charset="0"/>
                <a:cs typeface="Times New Roman" panose="02020603050405020304" pitchFamily="18" charset="0"/>
              </a:rPr>
              <a:t> </a:t>
            </a:r>
            <a:r>
              <a:rPr sz="5500" spc="-155" dirty="0">
                <a:solidFill>
                  <a:srgbClr val="FFFFFF"/>
                </a:solidFill>
                <a:latin typeface="Times New Roman" panose="02020603050405020304" pitchFamily="18" charset="0"/>
                <a:cs typeface="Times New Roman" panose="02020603050405020304" pitchFamily="18" charset="0"/>
              </a:rPr>
              <a:t>court</a:t>
            </a:r>
            <a:r>
              <a:rPr sz="5500" spc="-400" dirty="0">
                <a:solidFill>
                  <a:srgbClr val="FFFFFF"/>
                </a:solidFill>
                <a:latin typeface="Times New Roman" panose="02020603050405020304" pitchFamily="18" charset="0"/>
                <a:cs typeface="Times New Roman" panose="02020603050405020304" pitchFamily="18" charset="0"/>
              </a:rPr>
              <a:t> </a:t>
            </a:r>
            <a:r>
              <a:rPr sz="5500" spc="-10" dirty="0">
                <a:solidFill>
                  <a:srgbClr val="FFFFFF"/>
                </a:solidFill>
                <a:latin typeface="Times New Roman" panose="02020603050405020304" pitchFamily="18" charset="0"/>
                <a:cs typeface="Times New Roman" panose="02020603050405020304" pitchFamily="18" charset="0"/>
              </a:rPr>
              <a:t>in</a:t>
            </a:r>
            <a:r>
              <a:rPr sz="5500" spc="-400" dirty="0">
                <a:solidFill>
                  <a:srgbClr val="FFFFFF"/>
                </a:solidFill>
                <a:latin typeface="Times New Roman" panose="02020603050405020304" pitchFamily="18" charset="0"/>
                <a:cs typeface="Times New Roman" panose="02020603050405020304" pitchFamily="18" charset="0"/>
              </a:rPr>
              <a:t> </a:t>
            </a:r>
            <a:r>
              <a:rPr sz="5500" spc="-100" dirty="0">
                <a:solidFill>
                  <a:srgbClr val="FFFFFF"/>
                </a:solidFill>
                <a:latin typeface="Times New Roman" panose="02020603050405020304" pitchFamily="18" charset="0"/>
                <a:cs typeface="Times New Roman" panose="02020603050405020304" pitchFamily="18" charset="0"/>
              </a:rPr>
              <a:t>determining</a:t>
            </a:r>
            <a:r>
              <a:rPr sz="5500" spc="-400" dirty="0">
                <a:solidFill>
                  <a:srgbClr val="FFFFFF"/>
                </a:solidFill>
                <a:latin typeface="Times New Roman" panose="02020603050405020304" pitchFamily="18" charset="0"/>
                <a:cs typeface="Times New Roman" panose="02020603050405020304" pitchFamily="18" charset="0"/>
              </a:rPr>
              <a:t> </a:t>
            </a:r>
            <a:r>
              <a:rPr sz="5500" spc="-20" dirty="0">
                <a:solidFill>
                  <a:srgbClr val="FFFFFF"/>
                </a:solidFill>
                <a:latin typeface="Times New Roman" panose="02020603050405020304" pitchFamily="18" charset="0"/>
                <a:cs typeface="Times New Roman" panose="02020603050405020304" pitchFamily="18" charset="0"/>
              </a:rPr>
              <a:t>what </a:t>
            </a:r>
            <a:r>
              <a:rPr sz="5500" spc="-85" dirty="0">
                <a:solidFill>
                  <a:srgbClr val="FFFFFF"/>
                </a:solidFill>
                <a:latin typeface="Times New Roman" panose="02020603050405020304" pitchFamily="18" charset="0"/>
                <a:cs typeface="Times New Roman" panose="02020603050405020304" pitchFamily="18" charset="0"/>
              </a:rPr>
              <a:t>the</a:t>
            </a:r>
            <a:r>
              <a:rPr sz="5500" spc="-390" dirty="0">
                <a:solidFill>
                  <a:srgbClr val="FFFFFF"/>
                </a:solidFill>
                <a:latin typeface="Times New Roman" panose="02020603050405020304" pitchFamily="18" charset="0"/>
                <a:cs typeface="Times New Roman" panose="02020603050405020304" pitchFamily="18" charset="0"/>
              </a:rPr>
              <a:t> </a:t>
            </a:r>
            <a:r>
              <a:rPr sz="5500" spc="-150" dirty="0">
                <a:solidFill>
                  <a:srgbClr val="FFFFFF"/>
                </a:solidFill>
                <a:latin typeface="Times New Roman" panose="02020603050405020304" pitchFamily="18" charset="0"/>
                <a:cs typeface="Times New Roman" panose="02020603050405020304" pitchFamily="18" charset="0"/>
              </a:rPr>
              <a:t>most</a:t>
            </a:r>
            <a:r>
              <a:rPr sz="5500" spc="-390" dirty="0">
                <a:solidFill>
                  <a:srgbClr val="FFFFFF"/>
                </a:solidFill>
                <a:latin typeface="Times New Roman" panose="02020603050405020304" pitchFamily="18" charset="0"/>
                <a:cs typeface="Times New Roman" panose="02020603050405020304" pitchFamily="18" charset="0"/>
              </a:rPr>
              <a:t> </a:t>
            </a:r>
            <a:r>
              <a:rPr sz="5500" spc="-114" dirty="0">
                <a:solidFill>
                  <a:srgbClr val="FFFFFF"/>
                </a:solidFill>
                <a:latin typeface="Times New Roman" panose="02020603050405020304" pitchFamily="18" charset="0"/>
                <a:cs typeface="Times New Roman" panose="02020603050405020304" pitchFamily="18" charset="0"/>
              </a:rPr>
              <a:t>appropriate</a:t>
            </a:r>
            <a:r>
              <a:rPr sz="5500" spc="-390" dirty="0">
                <a:solidFill>
                  <a:srgbClr val="FFFFFF"/>
                </a:solidFill>
                <a:latin typeface="Times New Roman" panose="02020603050405020304" pitchFamily="18" charset="0"/>
                <a:cs typeface="Times New Roman" panose="02020603050405020304" pitchFamily="18" charset="0"/>
              </a:rPr>
              <a:t> </a:t>
            </a:r>
            <a:r>
              <a:rPr sz="5500" spc="-170" dirty="0">
                <a:solidFill>
                  <a:srgbClr val="FFFFFF"/>
                </a:solidFill>
                <a:latin typeface="Times New Roman" panose="02020603050405020304" pitchFamily="18" charset="0"/>
                <a:cs typeface="Times New Roman" panose="02020603050405020304" pitchFamily="18" charset="0"/>
              </a:rPr>
              <a:t>permanency</a:t>
            </a:r>
            <a:r>
              <a:rPr sz="5500" spc="-385" dirty="0">
                <a:solidFill>
                  <a:srgbClr val="FFFFFF"/>
                </a:solidFill>
                <a:latin typeface="Times New Roman" panose="02020603050405020304" pitchFamily="18" charset="0"/>
                <a:cs typeface="Times New Roman" panose="02020603050405020304" pitchFamily="18" charset="0"/>
              </a:rPr>
              <a:t> </a:t>
            </a:r>
            <a:r>
              <a:rPr sz="5500" spc="-125" dirty="0">
                <a:solidFill>
                  <a:srgbClr val="FFFFFF"/>
                </a:solidFill>
                <a:latin typeface="Times New Roman" panose="02020603050405020304" pitchFamily="18" charset="0"/>
                <a:cs typeface="Times New Roman" panose="02020603050405020304" pitchFamily="18" charset="0"/>
              </a:rPr>
              <a:t>plan</a:t>
            </a:r>
            <a:r>
              <a:rPr sz="5500" spc="-390" dirty="0">
                <a:solidFill>
                  <a:srgbClr val="FFFFFF"/>
                </a:solidFill>
                <a:latin typeface="Times New Roman" panose="02020603050405020304" pitchFamily="18" charset="0"/>
                <a:cs typeface="Times New Roman" panose="02020603050405020304" pitchFamily="18" charset="0"/>
              </a:rPr>
              <a:t> </a:t>
            </a:r>
            <a:r>
              <a:rPr sz="5500" spc="-254" dirty="0">
                <a:solidFill>
                  <a:srgbClr val="FFFFFF"/>
                </a:solidFill>
                <a:latin typeface="Times New Roman" panose="02020603050405020304" pitchFamily="18" charset="0"/>
                <a:cs typeface="Times New Roman" panose="02020603050405020304" pitchFamily="18" charset="0"/>
              </a:rPr>
              <a:t>is</a:t>
            </a:r>
            <a:r>
              <a:rPr sz="5500" spc="-390" dirty="0">
                <a:solidFill>
                  <a:srgbClr val="FFFFFF"/>
                </a:solidFill>
                <a:latin typeface="Times New Roman" panose="02020603050405020304" pitchFamily="18" charset="0"/>
                <a:cs typeface="Times New Roman" panose="02020603050405020304" pitchFamily="18" charset="0"/>
              </a:rPr>
              <a:t> </a:t>
            </a:r>
            <a:r>
              <a:rPr sz="5500" spc="-25" dirty="0">
                <a:solidFill>
                  <a:srgbClr val="FFFFFF"/>
                </a:solidFill>
                <a:latin typeface="Times New Roman" panose="02020603050405020304" pitchFamily="18" charset="0"/>
                <a:cs typeface="Times New Roman" panose="02020603050405020304" pitchFamily="18" charset="0"/>
              </a:rPr>
              <a:t>for </a:t>
            </a:r>
            <a:r>
              <a:rPr sz="5500" spc="-160" dirty="0">
                <a:solidFill>
                  <a:srgbClr val="FFFFFF"/>
                </a:solidFill>
                <a:latin typeface="Times New Roman" panose="02020603050405020304" pitchFamily="18" charset="0"/>
                <a:cs typeface="Times New Roman" panose="02020603050405020304" pitchFamily="18" charset="0"/>
              </a:rPr>
              <a:t>children</a:t>
            </a:r>
            <a:r>
              <a:rPr sz="5500" spc="-390" dirty="0">
                <a:solidFill>
                  <a:srgbClr val="FFFFFF"/>
                </a:solidFill>
                <a:latin typeface="Times New Roman" panose="02020603050405020304" pitchFamily="18" charset="0"/>
                <a:cs typeface="Times New Roman" panose="02020603050405020304" pitchFamily="18" charset="0"/>
              </a:rPr>
              <a:t> </a:t>
            </a:r>
            <a:r>
              <a:rPr sz="5500" spc="-10" dirty="0">
                <a:solidFill>
                  <a:srgbClr val="FFFFFF"/>
                </a:solidFill>
                <a:latin typeface="Times New Roman" panose="02020603050405020304" pitchFamily="18" charset="0"/>
                <a:cs typeface="Times New Roman" panose="02020603050405020304" pitchFamily="18" charset="0"/>
              </a:rPr>
              <a:t>in</a:t>
            </a:r>
            <a:r>
              <a:rPr sz="5500" spc="-385" dirty="0">
                <a:solidFill>
                  <a:srgbClr val="FFFFFF"/>
                </a:solidFill>
                <a:latin typeface="Times New Roman" panose="02020603050405020304" pitchFamily="18" charset="0"/>
                <a:cs typeface="Times New Roman" panose="02020603050405020304" pitchFamily="18" charset="0"/>
              </a:rPr>
              <a:t> </a:t>
            </a:r>
            <a:r>
              <a:rPr sz="5500" spc="-110" dirty="0">
                <a:solidFill>
                  <a:srgbClr val="FFFFFF"/>
                </a:solidFill>
                <a:latin typeface="Times New Roman" panose="02020603050405020304" pitchFamily="18" charset="0"/>
                <a:cs typeface="Times New Roman" panose="02020603050405020304" pitchFamily="18" charset="0"/>
              </a:rPr>
              <a:t>foster</a:t>
            </a:r>
            <a:r>
              <a:rPr sz="5500" spc="-385" dirty="0">
                <a:solidFill>
                  <a:srgbClr val="FFFFFF"/>
                </a:solidFill>
                <a:latin typeface="Times New Roman" panose="02020603050405020304" pitchFamily="18" charset="0"/>
                <a:cs typeface="Times New Roman" panose="02020603050405020304" pitchFamily="18" charset="0"/>
              </a:rPr>
              <a:t> </a:t>
            </a:r>
            <a:r>
              <a:rPr sz="5500" spc="-315" dirty="0">
                <a:solidFill>
                  <a:srgbClr val="FFFFFF"/>
                </a:solidFill>
                <a:latin typeface="Times New Roman" panose="02020603050405020304" pitchFamily="18" charset="0"/>
                <a:cs typeface="Times New Roman" panose="02020603050405020304" pitchFamily="18" charset="0"/>
              </a:rPr>
              <a:t>care</a:t>
            </a:r>
            <a:r>
              <a:rPr sz="5550" spc="-315" dirty="0">
                <a:solidFill>
                  <a:srgbClr val="FFFFFF"/>
                </a:solidFill>
                <a:latin typeface="Arial Black"/>
                <a:cs typeface="Arial Black"/>
              </a:rPr>
              <a:t>.</a:t>
            </a:r>
            <a:endParaRPr sz="5550" dirty="0">
              <a:latin typeface="Arial Black"/>
              <a:cs typeface="Arial Black"/>
            </a:endParaRPr>
          </a:p>
        </p:txBody>
      </p:sp>
      <p:pic>
        <p:nvPicPr>
          <p:cNvPr id="11" name="Picture 10" descr="A picture containing text&#10;&#10;Description automatically generated">
            <a:extLst>
              <a:ext uri="{FF2B5EF4-FFF2-40B4-BE49-F238E27FC236}">
                <a16:creationId xmlns:a16="http://schemas.microsoft.com/office/drawing/2014/main" id="{4FE37BFF-4478-ED01-74EE-D6F541F57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 y="8909963"/>
            <a:ext cx="1352791" cy="13527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76815" y="0"/>
            <a:ext cx="452755" cy="10287000"/>
          </a:xfrm>
          <a:custGeom>
            <a:avLst/>
            <a:gdLst/>
            <a:ahLst/>
            <a:cxnLst/>
            <a:rect l="l" t="t" r="r" b="b"/>
            <a:pathLst>
              <a:path w="452755" h="10287000">
                <a:moveTo>
                  <a:pt x="452407" y="10286999"/>
                </a:moveTo>
                <a:lnTo>
                  <a:pt x="0" y="10286999"/>
                </a:lnTo>
                <a:lnTo>
                  <a:pt x="0" y="0"/>
                </a:lnTo>
                <a:lnTo>
                  <a:pt x="452407" y="0"/>
                </a:lnTo>
                <a:lnTo>
                  <a:pt x="452407" y="10286999"/>
                </a:lnTo>
                <a:close/>
              </a:path>
            </a:pathLst>
          </a:custGeom>
          <a:solidFill>
            <a:srgbClr val="2A4A9D"/>
          </a:solidFill>
        </p:spPr>
        <p:txBody>
          <a:bodyPr wrap="square" lIns="0" tIns="0" rIns="0" bIns="0" rtlCol="0"/>
          <a:lstStyle/>
          <a:p>
            <a:endParaRPr/>
          </a:p>
        </p:txBody>
      </p:sp>
      <p:grpSp>
        <p:nvGrpSpPr>
          <p:cNvPr id="3" name="object 3"/>
          <p:cNvGrpSpPr/>
          <p:nvPr/>
        </p:nvGrpSpPr>
        <p:grpSpPr>
          <a:xfrm>
            <a:off x="11085925" y="0"/>
            <a:ext cx="7202170" cy="10287000"/>
            <a:chOff x="11085925" y="0"/>
            <a:chExt cx="7202170" cy="10287000"/>
          </a:xfrm>
        </p:grpSpPr>
        <p:sp>
          <p:nvSpPr>
            <p:cNvPr id="4" name="object 4"/>
            <p:cNvSpPr/>
            <p:nvPr/>
          </p:nvSpPr>
          <p:spPr>
            <a:xfrm>
              <a:off x="15502685" y="2496823"/>
              <a:ext cx="2785745" cy="5570855"/>
            </a:xfrm>
            <a:custGeom>
              <a:avLst/>
              <a:gdLst/>
              <a:ahLst/>
              <a:cxnLst/>
              <a:rect l="l" t="t" r="r" b="b"/>
              <a:pathLst>
                <a:path w="2785744" h="5570855">
                  <a:moveTo>
                    <a:pt x="2785315" y="5570631"/>
                  </a:moveTo>
                  <a:lnTo>
                    <a:pt x="0" y="2785315"/>
                  </a:lnTo>
                  <a:lnTo>
                    <a:pt x="2785315" y="0"/>
                  </a:lnTo>
                  <a:lnTo>
                    <a:pt x="2785315" y="5570631"/>
                  </a:lnTo>
                  <a:close/>
                </a:path>
              </a:pathLst>
            </a:custGeom>
            <a:solidFill>
              <a:srgbClr val="2A4A9D"/>
            </a:solidFill>
          </p:spPr>
          <p:txBody>
            <a:bodyPr wrap="square" lIns="0" tIns="0" rIns="0" bIns="0" rtlCol="0"/>
            <a:lstStyle/>
            <a:p>
              <a:endParaRPr/>
            </a:p>
          </p:txBody>
        </p:sp>
        <p:sp>
          <p:nvSpPr>
            <p:cNvPr id="5" name="object 5"/>
            <p:cNvSpPr/>
            <p:nvPr/>
          </p:nvSpPr>
          <p:spPr>
            <a:xfrm>
              <a:off x="16054868" y="2910372"/>
              <a:ext cx="2233295" cy="4466590"/>
            </a:xfrm>
            <a:custGeom>
              <a:avLst/>
              <a:gdLst/>
              <a:ahLst/>
              <a:cxnLst/>
              <a:rect l="l" t="t" r="r" b="b"/>
              <a:pathLst>
                <a:path w="2233294" h="4466590">
                  <a:moveTo>
                    <a:pt x="2233130" y="4466260"/>
                  </a:moveTo>
                  <a:lnTo>
                    <a:pt x="0" y="2233130"/>
                  </a:lnTo>
                  <a:lnTo>
                    <a:pt x="2233130" y="0"/>
                  </a:lnTo>
                  <a:lnTo>
                    <a:pt x="2233130" y="414387"/>
                  </a:lnTo>
                  <a:lnTo>
                    <a:pt x="418796" y="2228721"/>
                  </a:lnTo>
                  <a:lnTo>
                    <a:pt x="2233130" y="4043055"/>
                  </a:lnTo>
                  <a:lnTo>
                    <a:pt x="2233130" y="4466260"/>
                  </a:lnTo>
                  <a:close/>
                </a:path>
              </a:pathLst>
            </a:custGeom>
            <a:solidFill>
              <a:srgbClr val="FFFFFF"/>
            </a:solidFill>
          </p:spPr>
          <p:txBody>
            <a:bodyPr wrap="square" lIns="0" tIns="0" rIns="0" bIns="0" rtlCol="0"/>
            <a:lstStyle/>
            <a:p>
              <a:endParaRPr/>
            </a:p>
          </p:txBody>
        </p:sp>
        <p:sp>
          <p:nvSpPr>
            <p:cNvPr id="6" name="object 6"/>
            <p:cNvSpPr/>
            <p:nvPr/>
          </p:nvSpPr>
          <p:spPr>
            <a:xfrm>
              <a:off x="11085919" y="11"/>
              <a:ext cx="7041515" cy="10287000"/>
            </a:xfrm>
            <a:custGeom>
              <a:avLst/>
              <a:gdLst/>
              <a:ahLst/>
              <a:cxnLst/>
              <a:rect l="l" t="t" r="r" b="b"/>
              <a:pathLst>
                <a:path w="7041515" h="10287000">
                  <a:moveTo>
                    <a:pt x="7041286" y="10286987"/>
                  </a:moveTo>
                  <a:lnTo>
                    <a:pt x="3792537" y="7038238"/>
                  </a:lnTo>
                  <a:lnTo>
                    <a:pt x="3520643" y="6766357"/>
                  </a:lnTo>
                  <a:lnTo>
                    <a:pt x="12" y="10286987"/>
                  </a:lnTo>
                  <a:lnTo>
                    <a:pt x="271894" y="10286987"/>
                  </a:lnTo>
                  <a:lnTo>
                    <a:pt x="3520643" y="7038238"/>
                  </a:lnTo>
                  <a:lnTo>
                    <a:pt x="6769405" y="10286987"/>
                  </a:lnTo>
                  <a:lnTo>
                    <a:pt x="7041286" y="10286987"/>
                  </a:lnTo>
                  <a:close/>
                </a:path>
                <a:path w="7041515" h="10287000">
                  <a:moveTo>
                    <a:pt x="7041299" y="0"/>
                  </a:moveTo>
                  <a:lnTo>
                    <a:pt x="6763626" y="0"/>
                  </a:lnTo>
                  <a:lnTo>
                    <a:pt x="3520643" y="3242970"/>
                  </a:lnTo>
                  <a:lnTo>
                    <a:pt x="277672" y="0"/>
                  </a:lnTo>
                  <a:lnTo>
                    <a:pt x="0" y="0"/>
                  </a:lnTo>
                  <a:lnTo>
                    <a:pt x="3520643" y="3520643"/>
                  </a:lnTo>
                  <a:lnTo>
                    <a:pt x="3798316" y="3242970"/>
                  </a:lnTo>
                  <a:lnTo>
                    <a:pt x="7041299" y="0"/>
                  </a:lnTo>
                  <a:close/>
                </a:path>
              </a:pathLst>
            </a:custGeom>
            <a:solidFill>
              <a:srgbClr val="2A4A9D"/>
            </a:solidFill>
          </p:spPr>
          <p:txBody>
            <a:bodyPr wrap="square" lIns="0" tIns="0" rIns="0" bIns="0" rtlCol="0"/>
            <a:lstStyle/>
            <a:p>
              <a:endParaRPr/>
            </a:p>
          </p:txBody>
        </p:sp>
      </p:grpSp>
      <p:sp>
        <p:nvSpPr>
          <p:cNvPr id="7" name="object 7"/>
          <p:cNvSpPr/>
          <p:nvPr/>
        </p:nvSpPr>
        <p:spPr>
          <a:xfrm>
            <a:off x="1819667" y="574139"/>
            <a:ext cx="7952105" cy="1628775"/>
          </a:xfrm>
          <a:custGeom>
            <a:avLst/>
            <a:gdLst/>
            <a:ahLst/>
            <a:cxnLst/>
            <a:rect l="l" t="t" r="r" b="b"/>
            <a:pathLst>
              <a:path w="7952105" h="1628775">
                <a:moveTo>
                  <a:pt x="7951651" y="813719"/>
                </a:moveTo>
                <a:lnTo>
                  <a:pt x="7949507" y="869713"/>
                </a:lnTo>
                <a:lnTo>
                  <a:pt x="7943356" y="925496"/>
                </a:lnTo>
                <a:lnTo>
                  <a:pt x="7933619" y="980435"/>
                </a:lnTo>
                <a:lnTo>
                  <a:pt x="7920719" y="1033898"/>
                </a:lnTo>
                <a:lnTo>
                  <a:pt x="7905078" y="1085252"/>
                </a:lnTo>
                <a:lnTo>
                  <a:pt x="7888125" y="1129450"/>
                </a:lnTo>
                <a:lnTo>
                  <a:pt x="7868697" y="1172355"/>
                </a:lnTo>
                <a:lnTo>
                  <a:pt x="7846868" y="1213882"/>
                </a:lnTo>
                <a:lnTo>
                  <a:pt x="7822708" y="1253945"/>
                </a:lnTo>
                <a:lnTo>
                  <a:pt x="7796291" y="1292459"/>
                </a:lnTo>
                <a:lnTo>
                  <a:pt x="7767689" y="1329338"/>
                </a:lnTo>
                <a:lnTo>
                  <a:pt x="7736973" y="1364498"/>
                </a:lnTo>
                <a:lnTo>
                  <a:pt x="7704217" y="1397852"/>
                </a:lnTo>
                <a:lnTo>
                  <a:pt x="7669491" y="1429316"/>
                </a:lnTo>
                <a:lnTo>
                  <a:pt x="7632870" y="1458803"/>
                </a:lnTo>
                <a:lnTo>
                  <a:pt x="7594424" y="1486229"/>
                </a:lnTo>
                <a:lnTo>
                  <a:pt x="7554226" y="1511508"/>
                </a:lnTo>
                <a:lnTo>
                  <a:pt x="7512349" y="1534555"/>
                </a:lnTo>
                <a:lnTo>
                  <a:pt x="7468864" y="1555284"/>
                </a:lnTo>
                <a:lnTo>
                  <a:pt x="7423844" y="1573610"/>
                </a:lnTo>
                <a:lnTo>
                  <a:pt x="7377361" y="1589447"/>
                </a:lnTo>
                <a:lnTo>
                  <a:pt x="7329487" y="1602710"/>
                </a:lnTo>
                <a:lnTo>
                  <a:pt x="7280295" y="1613315"/>
                </a:lnTo>
                <a:lnTo>
                  <a:pt x="7229856" y="1621174"/>
                </a:lnTo>
                <a:lnTo>
                  <a:pt x="7178243" y="1626203"/>
                </a:lnTo>
                <a:lnTo>
                  <a:pt x="7125535" y="1628317"/>
                </a:lnTo>
                <a:lnTo>
                  <a:pt x="0" y="1628317"/>
                </a:lnTo>
                <a:lnTo>
                  <a:pt x="0" y="0"/>
                </a:lnTo>
                <a:lnTo>
                  <a:pt x="7130997" y="0"/>
                </a:lnTo>
                <a:lnTo>
                  <a:pt x="7182728" y="2136"/>
                </a:lnTo>
                <a:lnTo>
                  <a:pt x="7233452" y="7229"/>
                </a:lnTo>
                <a:lnTo>
                  <a:pt x="7283095" y="15187"/>
                </a:lnTo>
                <a:lnTo>
                  <a:pt x="7331581" y="25916"/>
                </a:lnTo>
                <a:lnTo>
                  <a:pt x="7378835" y="39325"/>
                </a:lnTo>
                <a:lnTo>
                  <a:pt x="7424781" y="55322"/>
                </a:lnTo>
                <a:lnTo>
                  <a:pt x="7469345" y="73814"/>
                </a:lnTo>
                <a:lnTo>
                  <a:pt x="7512451" y="94710"/>
                </a:lnTo>
                <a:lnTo>
                  <a:pt x="7554025" y="117916"/>
                </a:lnTo>
                <a:lnTo>
                  <a:pt x="7593990" y="143340"/>
                </a:lnTo>
                <a:lnTo>
                  <a:pt x="7632271" y="170891"/>
                </a:lnTo>
                <a:lnTo>
                  <a:pt x="7668794" y="200477"/>
                </a:lnTo>
                <a:lnTo>
                  <a:pt x="7703484" y="232004"/>
                </a:lnTo>
                <a:lnTo>
                  <a:pt x="7736264" y="265381"/>
                </a:lnTo>
                <a:lnTo>
                  <a:pt x="7767060" y="300516"/>
                </a:lnTo>
                <a:lnTo>
                  <a:pt x="7795797" y="337315"/>
                </a:lnTo>
                <a:lnTo>
                  <a:pt x="7822399" y="375688"/>
                </a:lnTo>
                <a:lnTo>
                  <a:pt x="7846791" y="415542"/>
                </a:lnTo>
                <a:lnTo>
                  <a:pt x="7868898" y="456784"/>
                </a:lnTo>
                <a:lnTo>
                  <a:pt x="7888645" y="499322"/>
                </a:lnTo>
                <a:lnTo>
                  <a:pt x="7905956" y="543065"/>
                </a:lnTo>
                <a:lnTo>
                  <a:pt x="7906836" y="544823"/>
                </a:lnTo>
                <a:lnTo>
                  <a:pt x="7906836" y="546580"/>
                </a:lnTo>
                <a:lnTo>
                  <a:pt x="7907714" y="548338"/>
                </a:lnTo>
                <a:lnTo>
                  <a:pt x="7923082" y="598714"/>
                </a:lnTo>
                <a:lnTo>
                  <a:pt x="7935328" y="650610"/>
                </a:lnTo>
                <a:lnTo>
                  <a:pt x="7944284" y="703855"/>
                </a:lnTo>
                <a:lnTo>
                  <a:pt x="7949781" y="758281"/>
                </a:lnTo>
                <a:lnTo>
                  <a:pt x="7951651" y="813719"/>
                </a:lnTo>
                <a:close/>
              </a:path>
            </a:pathLst>
          </a:custGeom>
          <a:solidFill>
            <a:srgbClr val="2A4A9D"/>
          </a:solidFill>
        </p:spPr>
        <p:txBody>
          <a:bodyPr wrap="square" lIns="0" tIns="0" rIns="0" bIns="0" rtlCol="0"/>
          <a:lstStyle/>
          <a:p>
            <a:endParaRPr/>
          </a:p>
        </p:txBody>
      </p:sp>
      <p:sp>
        <p:nvSpPr>
          <p:cNvPr id="8" name="object 8"/>
          <p:cNvSpPr/>
          <p:nvPr/>
        </p:nvSpPr>
        <p:spPr>
          <a:xfrm>
            <a:off x="0" y="3123739"/>
            <a:ext cx="4274820" cy="829310"/>
          </a:xfrm>
          <a:custGeom>
            <a:avLst/>
            <a:gdLst/>
            <a:ahLst/>
            <a:cxnLst/>
            <a:rect l="l" t="t" r="r" b="b"/>
            <a:pathLst>
              <a:path w="4274820" h="829310">
                <a:moveTo>
                  <a:pt x="4274685" y="414303"/>
                </a:moveTo>
                <a:lnTo>
                  <a:pt x="4268198" y="485278"/>
                </a:lnTo>
                <a:lnTo>
                  <a:pt x="4250972" y="552558"/>
                </a:lnTo>
                <a:lnTo>
                  <a:pt x="4233399" y="594949"/>
                </a:lnTo>
                <a:lnTo>
                  <a:pt x="4211351" y="634797"/>
                </a:lnTo>
                <a:lnTo>
                  <a:pt x="4185083" y="671799"/>
                </a:lnTo>
                <a:lnTo>
                  <a:pt x="4154844" y="705653"/>
                </a:lnTo>
                <a:lnTo>
                  <a:pt x="4120888" y="736055"/>
                </a:lnTo>
                <a:lnTo>
                  <a:pt x="4083466" y="762705"/>
                </a:lnTo>
                <a:lnTo>
                  <a:pt x="4042831" y="785298"/>
                </a:lnTo>
                <a:lnTo>
                  <a:pt x="3999234" y="803533"/>
                </a:lnTo>
                <a:lnTo>
                  <a:pt x="3952927" y="817106"/>
                </a:lnTo>
                <a:lnTo>
                  <a:pt x="3904163" y="825717"/>
                </a:lnTo>
                <a:lnTo>
                  <a:pt x="3853193" y="829061"/>
                </a:lnTo>
                <a:lnTo>
                  <a:pt x="0" y="829061"/>
                </a:lnTo>
                <a:lnTo>
                  <a:pt x="0" y="0"/>
                </a:lnTo>
                <a:lnTo>
                  <a:pt x="3856152" y="0"/>
                </a:lnTo>
                <a:lnTo>
                  <a:pt x="3906164" y="3384"/>
                </a:lnTo>
                <a:lnTo>
                  <a:pt x="3954151" y="12099"/>
                </a:lnTo>
                <a:lnTo>
                  <a:pt x="3999849" y="25818"/>
                </a:lnTo>
                <a:lnTo>
                  <a:pt x="4042994" y="44214"/>
                </a:lnTo>
                <a:lnTo>
                  <a:pt x="4083323" y="66961"/>
                </a:lnTo>
                <a:lnTo>
                  <a:pt x="4120573" y="93731"/>
                </a:lnTo>
                <a:lnTo>
                  <a:pt x="4154480" y="124198"/>
                </a:lnTo>
                <a:lnTo>
                  <a:pt x="4184782" y="158036"/>
                </a:lnTo>
                <a:lnTo>
                  <a:pt x="4211215" y="194917"/>
                </a:lnTo>
                <a:lnTo>
                  <a:pt x="4233515" y="234515"/>
                </a:lnTo>
                <a:lnTo>
                  <a:pt x="4251420" y="276502"/>
                </a:lnTo>
                <a:lnTo>
                  <a:pt x="4251867" y="277397"/>
                </a:lnTo>
                <a:lnTo>
                  <a:pt x="4251867" y="278292"/>
                </a:lnTo>
                <a:lnTo>
                  <a:pt x="4252314" y="279187"/>
                </a:lnTo>
                <a:lnTo>
                  <a:pt x="4261850" y="311373"/>
                </a:lnTo>
                <a:lnTo>
                  <a:pt x="4268869" y="344733"/>
                </a:lnTo>
                <a:lnTo>
                  <a:pt x="4273203" y="379100"/>
                </a:lnTo>
                <a:lnTo>
                  <a:pt x="4274685" y="414303"/>
                </a:lnTo>
                <a:close/>
              </a:path>
            </a:pathLst>
          </a:custGeom>
          <a:solidFill>
            <a:srgbClr val="2A4A9D"/>
          </a:solidFill>
        </p:spPr>
        <p:txBody>
          <a:bodyPr wrap="square" lIns="0" tIns="0" rIns="0" bIns="0" rtlCol="0"/>
          <a:lstStyle/>
          <a:p>
            <a:endParaRPr/>
          </a:p>
        </p:txBody>
      </p:sp>
      <p:sp>
        <p:nvSpPr>
          <p:cNvPr id="9" name="object 9"/>
          <p:cNvSpPr/>
          <p:nvPr/>
        </p:nvSpPr>
        <p:spPr>
          <a:xfrm>
            <a:off x="9" y="5143849"/>
            <a:ext cx="4149725" cy="829310"/>
          </a:xfrm>
          <a:custGeom>
            <a:avLst/>
            <a:gdLst/>
            <a:ahLst/>
            <a:cxnLst/>
            <a:rect l="l" t="t" r="r" b="b"/>
            <a:pathLst>
              <a:path w="4149725" h="829310">
                <a:moveTo>
                  <a:pt x="4149286" y="414303"/>
                </a:moveTo>
                <a:lnTo>
                  <a:pt x="4142799" y="485278"/>
                </a:lnTo>
                <a:lnTo>
                  <a:pt x="4125573" y="552558"/>
                </a:lnTo>
                <a:lnTo>
                  <a:pt x="4108000" y="594949"/>
                </a:lnTo>
                <a:lnTo>
                  <a:pt x="4085955" y="634797"/>
                </a:lnTo>
                <a:lnTo>
                  <a:pt x="4059694" y="671799"/>
                </a:lnTo>
                <a:lnTo>
                  <a:pt x="4029468" y="705653"/>
                </a:lnTo>
                <a:lnTo>
                  <a:pt x="3995535" y="736055"/>
                </a:lnTo>
                <a:lnTo>
                  <a:pt x="3958146" y="762705"/>
                </a:lnTo>
                <a:lnTo>
                  <a:pt x="3917557" y="785298"/>
                </a:lnTo>
                <a:lnTo>
                  <a:pt x="3874021" y="803533"/>
                </a:lnTo>
                <a:lnTo>
                  <a:pt x="3827793" y="817106"/>
                </a:lnTo>
                <a:lnTo>
                  <a:pt x="3779127" y="825717"/>
                </a:lnTo>
                <a:lnTo>
                  <a:pt x="3728283" y="829060"/>
                </a:lnTo>
                <a:lnTo>
                  <a:pt x="0" y="829060"/>
                </a:lnTo>
                <a:lnTo>
                  <a:pt x="0" y="0"/>
                </a:lnTo>
                <a:lnTo>
                  <a:pt x="3731139" y="0"/>
                </a:lnTo>
                <a:lnTo>
                  <a:pt x="3781055" y="3384"/>
                </a:lnTo>
                <a:lnTo>
                  <a:pt x="3828964" y="12099"/>
                </a:lnTo>
                <a:lnTo>
                  <a:pt x="3874598" y="25818"/>
                </a:lnTo>
                <a:lnTo>
                  <a:pt x="3917694" y="44214"/>
                </a:lnTo>
                <a:lnTo>
                  <a:pt x="3957987" y="66961"/>
                </a:lnTo>
                <a:lnTo>
                  <a:pt x="3995210" y="93731"/>
                </a:lnTo>
                <a:lnTo>
                  <a:pt x="4029100" y="124198"/>
                </a:lnTo>
                <a:lnTo>
                  <a:pt x="4059391" y="158036"/>
                </a:lnTo>
                <a:lnTo>
                  <a:pt x="4085818" y="194917"/>
                </a:lnTo>
                <a:lnTo>
                  <a:pt x="4108116" y="234515"/>
                </a:lnTo>
                <a:lnTo>
                  <a:pt x="4126021" y="276502"/>
                </a:lnTo>
                <a:lnTo>
                  <a:pt x="4126468" y="277397"/>
                </a:lnTo>
                <a:lnTo>
                  <a:pt x="4126468" y="278292"/>
                </a:lnTo>
                <a:lnTo>
                  <a:pt x="4126915" y="279187"/>
                </a:lnTo>
                <a:lnTo>
                  <a:pt x="4136451" y="311373"/>
                </a:lnTo>
                <a:lnTo>
                  <a:pt x="4143470" y="344733"/>
                </a:lnTo>
                <a:lnTo>
                  <a:pt x="4147804" y="379100"/>
                </a:lnTo>
                <a:lnTo>
                  <a:pt x="4149286" y="414303"/>
                </a:lnTo>
                <a:close/>
              </a:path>
            </a:pathLst>
          </a:custGeom>
          <a:solidFill>
            <a:srgbClr val="2A4A9D"/>
          </a:solidFill>
        </p:spPr>
        <p:txBody>
          <a:bodyPr wrap="square" lIns="0" tIns="0" rIns="0" bIns="0" rtlCol="0"/>
          <a:lstStyle/>
          <a:p>
            <a:endParaRPr/>
          </a:p>
        </p:txBody>
      </p:sp>
      <p:sp>
        <p:nvSpPr>
          <p:cNvPr id="10" name="object 10"/>
          <p:cNvSpPr/>
          <p:nvPr/>
        </p:nvSpPr>
        <p:spPr>
          <a:xfrm>
            <a:off x="45461" y="7530406"/>
            <a:ext cx="3911600" cy="829310"/>
          </a:xfrm>
          <a:custGeom>
            <a:avLst/>
            <a:gdLst/>
            <a:ahLst/>
            <a:cxnLst/>
            <a:rect l="l" t="t" r="r" b="b"/>
            <a:pathLst>
              <a:path w="3911600" h="829309">
                <a:moveTo>
                  <a:pt x="3911585" y="414302"/>
                </a:moveTo>
                <a:lnTo>
                  <a:pt x="3905098" y="485278"/>
                </a:lnTo>
                <a:lnTo>
                  <a:pt x="3887872" y="552558"/>
                </a:lnTo>
                <a:lnTo>
                  <a:pt x="3870299" y="594949"/>
                </a:lnTo>
                <a:lnTo>
                  <a:pt x="3848260" y="634797"/>
                </a:lnTo>
                <a:lnTo>
                  <a:pt x="3822011" y="671799"/>
                </a:lnTo>
                <a:lnTo>
                  <a:pt x="3791811" y="705653"/>
                </a:lnTo>
                <a:lnTo>
                  <a:pt x="3757919" y="736055"/>
                </a:lnTo>
                <a:lnTo>
                  <a:pt x="3720593" y="762705"/>
                </a:lnTo>
                <a:lnTo>
                  <a:pt x="3680091" y="785298"/>
                </a:lnTo>
                <a:lnTo>
                  <a:pt x="3636671" y="803533"/>
                </a:lnTo>
                <a:lnTo>
                  <a:pt x="3590592" y="817107"/>
                </a:lnTo>
                <a:lnTo>
                  <a:pt x="3542112" y="825717"/>
                </a:lnTo>
                <a:lnTo>
                  <a:pt x="3491492" y="829061"/>
                </a:lnTo>
                <a:lnTo>
                  <a:pt x="0" y="829061"/>
                </a:lnTo>
                <a:lnTo>
                  <a:pt x="0" y="0"/>
                </a:lnTo>
                <a:lnTo>
                  <a:pt x="3494169" y="0"/>
                </a:lnTo>
                <a:lnTo>
                  <a:pt x="3543904" y="3384"/>
                </a:lnTo>
                <a:lnTo>
                  <a:pt x="3591663" y="12099"/>
                </a:lnTo>
                <a:lnTo>
                  <a:pt x="3637178" y="25818"/>
                </a:lnTo>
                <a:lnTo>
                  <a:pt x="3680181" y="44214"/>
                </a:lnTo>
                <a:lnTo>
                  <a:pt x="3720404" y="66961"/>
                </a:lnTo>
                <a:lnTo>
                  <a:pt x="3757578" y="93731"/>
                </a:lnTo>
                <a:lnTo>
                  <a:pt x="3791434" y="124198"/>
                </a:lnTo>
                <a:lnTo>
                  <a:pt x="3821705" y="158036"/>
                </a:lnTo>
                <a:lnTo>
                  <a:pt x="3848121" y="194917"/>
                </a:lnTo>
                <a:lnTo>
                  <a:pt x="3870416" y="234515"/>
                </a:lnTo>
                <a:lnTo>
                  <a:pt x="3888319" y="276503"/>
                </a:lnTo>
                <a:lnTo>
                  <a:pt x="3888767" y="277397"/>
                </a:lnTo>
                <a:lnTo>
                  <a:pt x="3888767" y="278293"/>
                </a:lnTo>
                <a:lnTo>
                  <a:pt x="3889214" y="279187"/>
                </a:lnTo>
                <a:lnTo>
                  <a:pt x="3898750" y="311373"/>
                </a:lnTo>
                <a:lnTo>
                  <a:pt x="3905769" y="344733"/>
                </a:lnTo>
                <a:lnTo>
                  <a:pt x="3910103" y="379100"/>
                </a:lnTo>
                <a:lnTo>
                  <a:pt x="3911585" y="414302"/>
                </a:lnTo>
                <a:close/>
              </a:path>
            </a:pathLst>
          </a:custGeom>
          <a:solidFill>
            <a:srgbClr val="2A4A9D"/>
          </a:solidFill>
        </p:spPr>
        <p:txBody>
          <a:bodyPr wrap="square" lIns="0" tIns="0" rIns="0" bIns="0" rtlCol="0"/>
          <a:lstStyle/>
          <a:p>
            <a:endParaRPr/>
          </a:p>
        </p:txBody>
      </p:sp>
      <p:sp>
        <p:nvSpPr>
          <p:cNvPr id="11" name="object 11"/>
          <p:cNvSpPr txBox="1">
            <a:spLocks noGrp="1"/>
          </p:cNvSpPr>
          <p:nvPr>
            <p:ph type="title"/>
          </p:nvPr>
        </p:nvSpPr>
        <p:spPr>
          <a:xfrm>
            <a:off x="976841" y="-2151356"/>
            <a:ext cx="15857997" cy="5295700"/>
          </a:xfrm>
          <a:prstGeom prst="rect">
            <a:avLst/>
          </a:prstGeom>
        </p:spPr>
        <p:txBody>
          <a:bodyPr vert="horz" wrap="square" lIns="0" tIns="672484" rIns="0" bIns="0" rtlCol="0">
            <a:spAutoFit/>
          </a:bodyPr>
          <a:lstStyle/>
          <a:p>
            <a:pPr marL="2443480">
              <a:lnSpc>
                <a:spcPct val="100000"/>
              </a:lnSpc>
              <a:spcBef>
                <a:spcPts val="100"/>
              </a:spcBef>
            </a:pPr>
            <a:br>
              <a:rPr lang="en-US" sz="6000" spc="740" dirty="0">
                <a:latin typeface="Trebuchet MS"/>
                <a:cs typeface="Trebuchet MS"/>
              </a:rPr>
            </a:br>
            <a:br>
              <a:rPr lang="en-US" sz="6000" spc="740" dirty="0">
                <a:latin typeface="Trebuchet MS"/>
                <a:cs typeface="Trebuchet MS"/>
              </a:rPr>
            </a:br>
            <a:r>
              <a:rPr lang="en-US" sz="5500" spc="740" dirty="0">
                <a:latin typeface="Times New Roman" panose="02020603050405020304" pitchFamily="18" charset="0"/>
                <a:cs typeface="Times New Roman" panose="02020603050405020304" pitchFamily="18" charset="0"/>
              </a:rPr>
              <a:t>Mediation</a:t>
            </a:r>
            <a:br>
              <a:rPr lang="en-US" sz="5500" spc="740" dirty="0">
                <a:latin typeface="Times New Roman" panose="02020603050405020304" pitchFamily="18" charset="0"/>
                <a:cs typeface="Times New Roman" panose="02020603050405020304" pitchFamily="18" charset="0"/>
              </a:rPr>
            </a:br>
            <a:r>
              <a:rPr sz="5500" spc="740" dirty="0">
                <a:latin typeface="Times New Roman" panose="02020603050405020304" pitchFamily="18" charset="0"/>
                <a:cs typeface="Times New Roman" panose="02020603050405020304" pitchFamily="18" charset="0"/>
              </a:rPr>
              <a:t>C</a:t>
            </a:r>
            <a:r>
              <a:rPr lang="en-US" sz="5500" spc="740" dirty="0">
                <a:latin typeface="Times New Roman" panose="02020603050405020304" pitchFamily="18" charset="0"/>
                <a:cs typeface="Times New Roman" panose="02020603050405020304" pitchFamily="18" charset="0"/>
              </a:rPr>
              <a:t>ase</a:t>
            </a:r>
            <a:r>
              <a:rPr sz="5500" spc="-55" dirty="0">
                <a:latin typeface="Times New Roman" panose="02020603050405020304" pitchFamily="18" charset="0"/>
                <a:cs typeface="Times New Roman" panose="02020603050405020304" pitchFamily="18" charset="0"/>
              </a:rPr>
              <a:t> </a:t>
            </a:r>
            <a:r>
              <a:rPr sz="5500" spc="475" dirty="0">
                <a:latin typeface="Times New Roman" panose="02020603050405020304" pitchFamily="18" charset="0"/>
                <a:cs typeface="Times New Roman" panose="02020603050405020304" pitchFamily="18" charset="0"/>
              </a:rPr>
              <a:t>T</a:t>
            </a:r>
            <a:r>
              <a:rPr lang="en-US" sz="5500" spc="475" dirty="0">
                <a:latin typeface="Times New Roman" panose="02020603050405020304" pitchFamily="18" charset="0"/>
                <a:cs typeface="Times New Roman" panose="02020603050405020304" pitchFamily="18" charset="0"/>
              </a:rPr>
              <a:t>ypes</a:t>
            </a:r>
            <a:br>
              <a:rPr lang="en-US" sz="6000" spc="475" dirty="0">
                <a:latin typeface="Trebuchet MS"/>
                <a:cs typeface="Trebuchet MS"/>
              </a:rPr>
            </a:br>
            <a:endParaRPr sz="6000" dirty="0">
              <a:latin typeface="Trebuchet MS"/>
              <a:cs typeface="Trebuchet MS"/>
            </a:endParaRPr>
          </a:p>
        </p:txBody>
      </p:sp>
      <p:pic>
        <p:nvPicPr>
          <p:cNvPr id="12" name="object 12"/>
          <p:cNvPicPr/>
          <p:nvPr/>
        </p:nvPicPr>
        <p:blipFill>
          <a:blip r:embed="rId2" cstate="print"/>
          <a:stretch>
            <a:fillRect/>
          </a:stretch>
        </p:blipFill>
        <p:spPr>
          <a:xfrm>
            <a:off x="4698021" y="4310062"/>
            <a:ext cx="95250" cy="95249"/>
          </a:xfrm>
          <a:prstGeom prst="rect">
            <a:avLst/>
          </a:prstGeom>
        </p:spPr>
      </p:pic>
      <p:sp>
        <p:nvSpPr>
          <p:cNvPr id="13" name="object 13"/>
          <p:cNvSpPr txBox="1"/>
          <p:nvPr/>
        </p:nvSpPr>
        <p:spPr>
          <a:xfrm>
            <a:off x="4849473" y="3218798"/>
            <a:ext cx="9835515" cy="3646170"/>
          </a:xfrm>
          <a:prstGeom prst="rect">
            <a:avLst/>
          </a:prstGeom>
        </p:spPr>
        <p:txBody>
          <a:bodyPr vert="horz" wrap="square" lIns="0" tIns="12700" rIns="0" bIns="0" rtlCol="0">
            <a:spAutoFit/>
          </a:bodyPr>
          <a:lstStyle/>
          <a:p>
            <a:pPr marL="12700">
              <a:lnSpc>
                <a:spcPct val="100000"/>
              </a:lnSpc>
              <a:spcBef>
                <a:spcPts val="100"/>
              </a:spcBef>
            </a:pPr>
            <a:r>
              <a:rPr sz="3300" b="1" spc="220" dirty="0">
                <a:latin typeface="Trebuchet MS"/>
                <a:cs typeface="Trebuchet MS"/>
              </a:rPr>
              <a:t>Including</a:t>
            </a:r>
            <a:r>
              <a:rPr sz="3300" b="1" spc="-290" dirty="0">
                <a:latin typeface="Trebuchet MS"/>
                <a:cs typeface="Trebuchet MS"/>
              </a:rPr>
              <a:t> </a:t>
            </a:r>
            <a:r>
              <a:rPr sz="3300" b="1" spc="170" dirty="0">
                <a:latin typeface="Trebuchet MS"/>
                <a:cs typeface="Trebuchet MS"/>
              </a:rPr>
              <a:t>Termination</a:t>
            </a:r>
            <a:r>
              <a:rPr sz="3300" b="1" spc="-290" dirty="0">
                <a:latin typeface="Trebuchet MS"/>
                <a:cs typeface="Trebuchet MS"/>
              </a:rPr>
              <a:t> </a:t>
            </a:r>
            <a:r>
              <a:rPr sz="3300" b="1" spc="90" dirty="0">
                <a:latin typeface="Trebuchet MS"/>
                <a:cs typeface="Trebuchet MS"/>
              </a:rPr>
              <a:t>of</a:t>
            </a:r>
            <a:r>
              <a:rPr sz="3300" b="1" spc="-285" dirty="0">
                <a:latin typeface="Trebuchet MS"/>
                <a:cs typeface="Trebuchet MS"/>
              </a:rPr>
              <a:t> </a:t>
            </a:r>
            <a:r>
              <a:rPr sz="3300" b="1" spc="235" dirty="0">
                <a:latin typeface="Trebuchet MS"/>
                <a:cs typeface="Trebuchet MS"/>
              </a:rPr>
              <a:t>Guardianship</a:t>
            </a:r>
            <a:endParaRPr sz="3300" dirty="0">
              <a:latin typeface="Trebuchet MS"/>
              <a:cs typeface="Trebuchet MS"/>
            </a:endParaRPr>
          </a:p>
          <a:p>
            <a:pPr marL="104139" marR="6851015" algn="just">
              <a:lnSpc>
                <a:spcPct val="116500"/>
              </a:lnSpc>
              <a:spcBef>
                <a:spcPts val="3020"/>
              </a:spcBef>
            </a:pPr>
            <a:r>
              <a:rPr sz="2200" spc="70" dirty="0">
                <a:latin typeface="Arial Black"/>
                <a:cs typeface="Arial Black"/>
              </a:rPr>
              <a:t>Criminal</a:t>
            </a:r>
            <a:r>
              <a:rPr sz="2200" spc="245" dirty="0">
                <a:latin typeface="Arial Black"/>
                <a:cs typeface="Arial Black"/>
              </a:rPr>
              <a:t> </a:t>
            </a:r>
            <a:r>
              <a:rPr sz="2200" spc="-10" dirty="0">
                <a:latin typeface="Arial Black"/>
                <a:cs typeface="Arial Black"/>
              </a:rPr>
              <a:t>Trespass </a:t>
            </a:r>
            <a:r>
              <a:rPr sz="2200" spc="85" dirty="0">
                <a:latin typeface="Arial Black"/>
                <a:cs typeface="Arial Black"/>
              </a:rPr>
              <a:t>Affray</a:t>
            </a:r>
            <a:r>
              <a:rPr sz="2200" spc="260" dirty="0">
                <a:latin typeface="Arial Black"/>
                <a:cs typeface="Arial Black"/>
              </a:rPr>
              <a:t> </a:t>
            </a:r>
            <a:r>
              <a:rPr sz="2200" dirty="0">
                <a:latin typeface="Arial Black"/>
                <a:cs typeface="Arial Black"/>
              </a:rPr>
              <a:t>or</a:t>
            </a:r>
            <a:r>
              <a:rPr sz="2200" spc="260" dirty="0">
                <a:latin typeface="Arial Black"/>
                <a:cs typeface="Arial Black"/>
              </a:rPr>
              <a:t> </a:t>
            </a:r>
            <a:r>
              <a:rPr sz="2200" spc="35" dirty="0">
                <a:latin typeface="Arial Black"/>
                <a:cs typeface="Arial Black"/>
              </a:rPr>
              <a:t>Fighting </a:t>
            </a:r>
            <a:r>
              <a:rPr sz="2200" dirty="0">
                <a:latin typeface="Arial Black"/>
                <a:cs typeface="Arial Black"/>
              </a:rPr>
              <a:t>Reckless</a:t>
            </a:r>
            <a:r>
              <a:rPr sz="2200" spc="-5" dirty="0">
                <a:latin typeface="Arial Black"/>
                <a:cs typeface="Arial Black"/>
              </a:rPr>
              <a:t> </a:t>
            </a:r>
            <a:r>
              <a:rPr sz="2200" spc="55" dirty="0">
                <a:latin typeface="Arial Black"/>
                <a:cs typeface="Arial Black"/>
              </a:rPr>
              <a:t>Conduct</a:t>
            </a:r>
            <a:endParaRPr sz="2200" dirty="0">
              <a:latin typeface="Arial Black"/>
              <a:cs typeface="Arial Black"/>
            </a:endParaRPr>
          </a:p>
          <a:p>
            <a:pPr marL="104139" marR="2700655">
              <a:lnSpc>
                <a:spcPct val="116500"/>
              </a:lnSpc>
            </a:pPr>
            <a:r>
              <a:rPr sz="2200" dirty="0">
                <a:latin typeface="Arial Black"/>
                <a:cs typeface="Arial Black"/>
              </a:rPr>
              <a:t>Simple</a:t>
            </a:r>
            <a:r>
              <a:rPr sz="2200" spc="380" dirty="0">
                <a:latin typeface="Arial Black"/>
                <a:cs typeface="Arial Black"/>
              </a:rPr>
              <a:t> </a:t>
            </a:r>
            <a:r>
              <a:rPr sz="2200" dirty="0">
                <a:latin typeface="Arial Black"/>
                <a:cs typeface="Arial Black"/>
              </a:rPr>
              <a:t>Assault</a:t>
            </a:r>
            <a:r>
              <a:rPr sz="2200" spc="380" dirty="0">
                <a:latin typeface="Arial Black"/>
                <a:cs typeface="Arial Black"/>
              </a:rPr>
              <a:t> </a:t>
            </a:r>
            <a:r>
              <a:rPr sz="2200" dirty="0">
                <a:latin typeface="Arial Black"/>
                <a:cs typeface="Arial Black"/>
              </a:rPr>
              <a:t>and</a:t>
            </a:r>
            <a:r>
              <a:rPr sz="2200" spc="380" dirty="0">
                <a:latin typeface="Arial Black"/>
                <a:cs typeface="Arial Black"/>
              </a:rPr>
              <a:t> </a:t>
            </a:r>
            <a:r>
              <a:rPr sz="2200" dirty="0">
                <a:latin typeface="Arial Black"/>
                <a:cs typeface="Arial Black"/>
              </a:rPr>
              <a:t>Simple</a:t>
            </a:r>
            <a:r>
              <a:rPr sz="2200" spc="380" dirty="0">
                <a:latin typeface="Arial Black"/>
                <a:cs typeface="Arial Black"/>
              </a:rPr>
              <a:t> </a:t>
            </a:r>
            <a:r>
              <a:rPr sz="2200" spc="65" dirty="0">
                <a:latin typeface="Arial Black"/>
                <a:cs typeface="Arial Black"/>
              </a:rPr>
              <a:t>Battery;</a:t>
            </a:r>
            <a:r>
              <a:rPr sz="2200" spc="385" dirty="0">
                <a:latin typeface="Arial Black"/>
                <a:cs typeface="Arial Black"/>
              </a:rPr>
              <a:t> </a:t>
            </a:r>
            <a:r>
              <a:rPr sz="2200" spc="50" dirty="0">
                <a:latin typeface="Arial Black"/>
                <a:cs typeface="Arial Black"/>
              </a:rPr>
              <a:t>Battery </a:t>
            </a:r>
            <a:r>
              <a:rPr sz="2200" dirty="0">
                <a:latin typeface="Arial Black"/>
                <a:cs typeface="Arial Black"/>
              </a:rPr>
              <a:t>Theft</a:t>
            </a:r>
            <a:r>
              <a:rPr sz="2200" spc="335" dirty="0">
                <a:latin typeface="Arial Black"/>
                <a:cs typeface="Arial Black"/>
              </a:rPr>
              <a:t> </a:t>
            </a:r>
            <a:r>
              <a:rPr sz="2200" dirty="0">
                <a:latin typeface="Arial Black"/>
                <a:cs typeface="Arial Black"/>
              </a:rPr>
              <a:t>by</a:t>
            </a:r>
            <a:r>
              <a:rPr sz="2200" spc="340" dirty="0">
                <a:latin typeface="Arial Black"/>
                <a:cs typeface="Arial Black"/>
              </a:rPr>
              <a:t> </a:t>
            </a:r>
            <a:r>
              <a:rPr sz="2200" dirty="0">
                <a:latin typeface="Arial Black"/>
                <a:cs typeface="Arial Black"/>
              </a:rPr>
              <a:t>Receiving</a:t>
            </a:r>
            <a:r>
              <a:rPr sz="2200" spc="340" dirty="0">
                <a:latin typeface="Arial Black"/>
                <a:cs typeface="Arial Black"/>
              </a:rPr>
              <a:t> </a:t>
            </a:r>
            <a:r>
              <a:rPr sz="2200" spc="-85" dirty="0">
                <a:latin typeface="Arial Black"/>
                <a:cs typeface="Arial Black"/>
              </a:rPr>
              <a:t>(</a:t>
            </a:r>
            <a:r>
              <a:rPr sz="2200" spc="-490" dirty="0">
                <a:latin typeface="Arial Black"/>
                <a:cs typeface="Arial Black"/>
              </a:rPr>
              <a:t> </a:t>
            </a:r>
            <a:r>
              <a:rPr sz="2200" dirty="0">
                <a:latin typeface="Arial Black"/>
                <a:cs typeface="Arial Black"/>
              </a:rPr>
              <a:t>less</a:t>
            </a:r>
            <a:r>
              <a:rPr sz="2200" spc="340" dirty="0">
                <a:latin typeface="Arial Black"/>
                <a:cs typeface="Arial Black"/>
              </a:rPr>
              <a:t> </a:t>
            </a:r>
            <a:r>
              <a:rPr sz="2200" dirty="0">
                <a:latin typeface="Arial Black"/>
                <a:cs typeface="Arial Black"/>
              </a:rPr>
              <a:t>than</a:t>
            </a:r>
            <a:r>
              <a:rPr sz="2200" spc="335" dirty="0">
                <a:latin typeface="Arial Black"/>
                <a:cs typeface="Arial Black"/>
              </a:rPr>
              <a:t> </a:t>
            </a:r>
            <a:r>
              <a:rPr sz="2200" spc="130" dirty="0">
                <a:latin typeface="Arial Black"/>
                <a:cs typeface="Arial Black"/>
              </a:rPr>
              <a:t>500</a:t>
            </a:r>
            <a:r>
              <a:rPr sz="2200" spc="-484" dirty="0">
                <a:latin typeface="Arial Black"/>
                <a:cs typeface="Arial Black"/>
              </a:rPr>
              <a:t> </a:t>
            </a:r>
            <a:r>
              <a:rPr sz="2200" spc="-50" dirty="0">
                <a:latin typeface="Arial Black"/>
                <a:cs typeface="Arial Black"/>
              </a:rPr>
              <a:t>)</a:t>
            </a:r>
            <a:endParaRPr sz="2200" dirty="0">
              <a:latin typeface="Arial Black"/>
              <a:cs typeface="Arial Black"/>
            </a:endParaRPr>
          </a:p>
          <a:p>
            <a:pPr marL="104139" marR="5080">
              <a:lnSpc>
                <a:spcPct val="116500"/>
              </a:lnSpc>
            </a:pPr>
            <a:r>
              <a:rPr sz="2200" dirty="0">
                <a:latin typeface="Arial Black"/>
                <a:cs typeface="Arial Black"/>
              </a:rPr>
              <a:t>Theft</a:t>
            </a:r>
            <a:r>
              <a:rPr sz="2200" spc="285" dirty="0">
                <a:latin typeface="Arial Black"/>
                <a:cs typeface="Arial Black"/>
              </a:rPr>
              <a:t> </a:t>
            </a:r>
            <a:r>
              <a:rPr sz="2200" dirty="0">
                <a:latin typeface="Arial Black"/>
                <a:cs typeface="Arial Black"/>
              </a:rPr>
              <a:t>by</a:t>
            </a:r>
            <a:r>
              <a:rPr sz="2200" spc="285" dirty="0">
                <a:latin typeface="Arial Black"/>
                <a:cs typeface="Arial Black"/>
              </a:rPr>
              <a:t> </a:t>
            </a:r>
            <a:r>
              <a:rPr sz="2200" dirty="0">
                <a:latin typeface="Arial Black"/>
                <a:cs typeface="Arial Black"/>
              </a:rPr>
              <a:t>Services</a:t>
            </a:r>
            <a:r>
              <a:rPr sz="2200" spc="285" dirty="0">
                <a:latin typeface="Arial Black"/>
                <a:cs typeface="Arial Black"/>
              </a:rPr>
              <a:t> </a:t>
            </a:r>
            <a:r>
              <a:rPr sz="2200" spc="-85" dirty="0">
                <a:latin typeface="Arial Black"/>
                <a:cs typeface="Arial Black"/>
              </a:rPr>
              <a:t>(</a:t>
            </a:r>
            <a:r>
              <a:rPr sz="2200" spc="-500" dirty="0">
                <a:latin typeface="Arial Black"/>
                <a:cs typeface="Arial Black"/>
              </a:rPr>
              <a:t> </a:t>
            </a:r>
            <a:r>
              <a:rPr sz="2200" dirty="0">
                <a:latin typeface="Arial Black"/>
                <a:cs typeface="Arial Black"/>
              </a:rPr>
              <a:t>less</a:t>
            </a:r>
            <a:r>
              <a:rPr sz="2200" spc="285" dirty="0">
                <a:latin typeface="Arial Black"/>
                <a:cs typeface="Arial Black"/>
              </a:rPr>
              <a:t> </a:t>
            </a:r>
            <a:r>
              <a:rPr sz="2200" dirty="0">
                <a:latin typeface="Arial Black"/>
                <a:cs typeface="Arial Black"/>
              </a:rPr>
              <a:t>than</a:t>
            </a:r>
            <a:r>
              <a:rPr sz="2200" spc="285" dirty="0">
                <a:latin typeface="Arial Black"/>
                <a:cs typeface="Arial Black"/>
              </a:rPr>
              <a:t> </a:t>
            </a:r>
            <a:r>
              <a:rPr sz="2200" spc="-140" dirty="0">
                <a:latin typeface="Arial Black"/>
                <a:cs typeface="Arial Black"/>
              </a:rPr>
              <a:t>$</a:t>
            </a:r>
            <a:r>
              <a:rPr sz="2200" spc="-500" dirty="0">
                <a:latin typeface="Arial Black"/>
                <a:cs typeface="Arial Black"/>
              </a:rPr>
              <a:t> </a:t>
            </a:r>
            <a:r>
              <a:rPr sz="2200" spc="130" dirty="0">
                <a:latin typeface="Arial Black"/>
                <a:cs typeface="Arial Black"/>
              </a:rPr>
              <a:t>500</a:t>
            </a:r>
            <a:r>
              <a:rPr sz="2200" spc="-500" dirty="0">
                <a:latin typeface="Arial Black"/>
                <a:cs typeface="Arial Black"/>
              </a:rPr>
              <a:t> </a:t>
            </a:r>
            <a:r>
              <a:rPr sz="2200" dirty="0">
                <a:latin typeface="Arial Black"/>
                <a:cs typeface="Arial Black"/>
              </a:rPr>
              <a:t>)</a:t>
            </a:r>
            <a:r>
              <a:rPr sz="2200" spc="285" dirty="0">
                <a:latin typeface="Arial Black"/>
                <a:cs typeface="Arial Black"/>
              </a:rPr>
              <a:t> </a:t>
            </a:r>
            <a:r>
              <a:rPr sz="2200" dirty="0">
                <a:latin typeface="Arial Black"/>
                <a:cs typeface="Arial Black"/>
              </a:rPr>
              <a:t>and</a:t>
            </a:r>
            <a:r>
              <a:rPr sz="2200" spc="290" dirty="0">
                <a:latin typeface="Arial Black"/>
                <a:cs typeface="Arial Black"/>
              </a:rPr>
              <a:t> </a:t>
            </a:r>
            <a:r>
              <a:rPr sz="2200" dirty="0">
                <a:latin typeface="Arial Black"/>
                <a:cs typeface="Arial Black"/>
              </a:rPr>
              <a:t>Theft</a:t>
            </a:r>
            <a:r>
              <a:rPr sz="2200" spc="285" dirty="0">
                <a:latin typeface="Arial Black"/>
                <a:cs typeface="Arial Black"/>
              </a:rPr>
              <a:t> </a:t>
            </a:r>
            <a:r>
              <a:rPr sz="2200" dirty="0">
                <a:latin typeface="Arial Black"/>
                <a:cs typeface="Arial Black"/>
              </a:rPr>
              <a:t>by</a:t>
            </a:r>
            <a:r>
              <a:rPr sz="2200" spc="285" dirty="0">
                <a:latin typeface="Arial Black"/>
                <a:cs typeface="Arial Black"/>
              </a:rPr>
              <a:t> </a:t>
            </a:r>
            <a:r>
              <a:rPr sz="2200" dirty="0">
                <a:latin typeface="Arial Black"/>
                <a:cs typeface="Arial Black"/>
              </a:rPr>
              <a:t>Taking</a:t>
            </a:r>
            <a:r>
              <a:rPr sz="2200" spc="285" dirty="0">
                <a:latin typeface="Arial Black"/>
                <a:cs typeface="Arial Black"/>
              </a:rPr>
              <a:t> </a:t>
            </a:r>
            <a:r>
              <a:rPr sz="2200" spc="-85" dirty="0">
                <a:latin typeface="Arial Black"/>
                <a:cs typeface="Arial Black"/>
              </a:rPr>
              <a:t>(</a:t>
            </a:r>
            <a:r>
              <a:rPr sz="2200" spc="-500" dirty="0">
                <a:latin typeface="Arial Black"/>
                <a:cs typeface="Arial Black"/>
              </a:rPr>
              <a:t> </a:t>
            </a:r>
            <a:r>
              <a:rPr sz="2200" spc="-20" dirty="0">
                <a:latin typeface="Arial Black"/>
                <a:cs typeface="Arial Black"/>
              </a:rPr>
              <a:t>less </a:t>
            </a:r>
            <a:r>
              <a:rPr sz="2200" dirty="0">
                <a:latin typeface="Arial Black"/>
                <a:cs typeface="Arial Black"/>
              </a:rPr>
              <a:t>than</a:t>
            </a:r>
            <a:r>
              <a:rPr sz="2200" spc="365" dirty="0">
                <a:latin typeface="Arial Black"/>
                <a:cs typeface="Arial Black"/>
              </a:rPr>
              <a:t> </a:t>
            </a:r>
            <a:r>
              <a:rPr sz="2200" spc="-140" dirty="0">
                <a:latin typeface="Arial Black"/>
                <a:cs typeface="Arial Black"/>
              </a:rPr>
              <a:t>$</a:t>
            </a:r>
            <a:r>
              <a:rPr sz="2200" spc="-480" dirty="0">
                <a:latin typeface="Arial Black"/>
                <a:cs typeface="Arial Black"/>
              </a:rPr>
              <a:t> </a:t>
            </a:r>
            <a:r>
              <a:rPr sz="2200" spc="130" dirty="0">
                <a:latin typeface="Arial Black"/>
                <a:cs typeface="Arial Black"/>
              </a:rPr>
              <a:t>500</a:t>
            </a:r>
            <a:r>
              <a:rPr sz="2200" spc="-484" dirty="0">
                <a:latin typeface="Arial Black"/>
                <a:cs typeface="Arial Black"/>
              </a:rPr>
              <a:t> </a:t>
            </a:r>
            <a:r>
              <a:rPr sz="2200" spc="-50" dirty="0">
                <a:latin typeface="Arial Black"/>
                <a:cs typeface="Arial Black"/>
              </a:rPr>
              <a:t>)</a:t>
            </a:r>
            <a:endParaRPr sz="2200" dirty="0">
              <a:latin typeface="Arial Black"/>
              <a:cs typeface="Arial Black"/>
            </a:endParaRPr>
          </a:p>
        </p:txBody>
      </p:sp>
      <p:pic>
        <p:nvPicPr>
          <p:cNvPr id="14" name="object 14"/>
          <p:cNvPicPr/>
          <p:nvPr/>
        </p:nvPicPr>
        <p:blipFill>
          <a:blip r:embed="rId2" cstate="print"/>
          <a:stretch>
            <a:fillRect/>
          </a:stretch>
        </p:blipFill>
        <p:spPr>
          <a:xfrm>
            <a:off x="4698021" y="4700587"/>
            <a:ext cx="95250" cy="95249"/>
          </a:xfrm>
          <a:prstGeom prst="rect">
            <a:avLst/>
          </a:prstGeom>
        </p:spPr>
      </p:pic>
      <p:pic>
        <p:nvPicPr>
          <p:cNvPr id="15" name="object 15"/>
          <p:cNvPicPr/>
          <p:nvPr/>
        </p:nvPicPr>
        <p:blipFill>
          <a:blip r:embed="rId2" cstate="print"/>
          <a:stretch>
            <a:fillRect/>
          </a:stretch>
        </p:blipFill>
        <p:spPr>
          <a:xfrm>
            <a:off x="4698021" y="5091112"/>
            <a:ext cx="95250" cy="95249"/>
          </a:xfrm>
          <a:prstGeom prst="rect">
            <a:avLst/>
          </a:prstGeom>
        </p:spPr>
      </p:pic>
      <p:pic>
        <p:nvPicPr>
          <p:cNvPr id="16" name="object 16"/>
          <p:cNvPicPr/>
          <p:nvPr/>
        </p:nvPicPr>
        <p:blipFill>
          <a:blip r:embed="rId2" cstate="print"/>
          <a:stretch>
            <a:fillRect/>
          </a:stretch>
        </p:blipFill>
        <p:spPr>
          <a:xfrm>
            <a:off x="4698021" y="5481637"/>
            <a:ext cx="95250" cy="95249"/>
          </a:xfrm>
          <a:prstGeom prst="rect">
            <a:avLst/>
          </a:prstGeom>
        </p:spPr>
      </p:pic>
      <p:pic>
        <p:nvPicPr>
          <p:cNvPr id="17" name="object 17"/>
          <p:cNvPicPr/>
          <p:nvPr/>
        </p:nvPicPr>
        <p:blipFill>
          <a:blip r:embed="rId2" cstate="print"/>
          <a:stretch>
            <a:fillRect/>
          </a:stretch>
        </p:blipFill>
        <p:spPr>
          <a:xfrm>
            <a:off x="4698021" y="5872162"/>
            <a:ext cx="95250" cy="95249"/>
          </a:xfrm>
          <a:prstGeom prst="rect">
            <a:avLst/>
          </a:prstGeom>
        </p:spPr>
      </p:pic>
      <p:pic>
        <p:nvPicPr>
          <p:cNvPr id="18" name="object 18"/>
          <p:cNvPicPr/>
          <p:nvPr/>
        </p:nvPicPr>
        <p:blipFill>
          <a:blip r:embed="rId2" cstate="print"/>
          <a:stretch>
            <a:fillRect/>
          </a:stretch>
        </p:blipFill>
        <p:spPr>
          <a:xfrm>
            <a:off x="4698021" y="6262687"/>
            <a:ext cx="95250" cy="95249"/>
          </a:xfrm>
          <a:prstGeom prst="rect">
            <a:avLst/>
          </a:prstGeom>
        </p:spPr>
      </p:pic>
      <p:pic>
        <p:nvPicPr>
          <p:cNvPr id="19" name="object 19"/>
          <p:cNvPicPr/>
          <p:nvPr/>
        </p:nvPicPr>
        <p:blipFill>
          <a:blip r:embed="rId3" cstate="print"/>
          <a:stretch>
            <a:fillRect/>
          </a:stretch>
        </p:blipFill>
        <p:spPr>
          <a:xfrm>
            <a:off x="4824443" y="7647523"/>
            <a:ext cx="85725" cy="85724"/>
          </a:xfrm>
          <a:prstGeom prst="rect">
            <a:avLst/>
          </a:prstGeom>
        </p:spPr>
      </p:pic>
      <p:sp>
        <p:nvSpPr>
          <p:cNvPr id="20" name="object 20"/>
          <p:cNvSpPr txBox="1"/>
          <p:nvPr/>
        </p:nvSpPr>
        <p:spPr>
          <a:xfrm>
            <a:off x="5043468" y="7457011"/>
            <a:ext cx="5052060" cy="1435100"/>
          </a:xfrm>
          <a:prstGeom prst="rect">
            <a:avLst/>
          </a:prstGeom>
        </p:spPr>
        <p:txBody>
          <a:bodyPr vert="horz" wrap="square" lIns="0" tIns="60325" rIns="0" bIns="0" rtlCol="0">
            <a:spAutoFit/>
          </a:bodyPr>
          <a:lstStyle/>
          <a:p>
            <a:pPr marL="12700">
              <a:lnSpc>
                <a:spcPct val="100000"/>
              </a:lnSpc>
              <a:spcBef>
                <a:spcPts val="475"/>
              </a:spcBef>
            </a:pPr>
            <a:r>
              <a:rPr sz="2000" b="1" dirty="0">
                <a:latin typeface="Tahoma"/>
                <a:cs typeface="Tahoma"/>
              </a:rPr>
              <a:t>Gang</a:t>
            </a:r>
            <a:r>
              <a:rPr sz="2000" b="1" spc="430" dirty="0">
                <a:latin typeface="Tahoma"/>
                <a:cs typeface="Tahoma"/>
              </a:rPr>
              <a:t> </a:t>
            </a:r>
            <a:r>
              <a:rPr sz="2000" b="1" dirty="0">
                <a:latin typeface="Tahoma"/>
                <a:cs typeface="Tahoma"/>
              </a:rPr>
              <a:t>Related</a:t>
            </a:r>
            <a:r>
              <a:rPr sz="2000" b="1" spc="430" dirty="0">
                <a:latin typeface="Tahoma"/>
                <a:cs typeface="Tahoma"/>
              </a:rPr>
              <a:t> </a:t>
            </a:r>
            <a:r>
              <a:rPr sz="2000" b="1" spc="60" dirty="0">
                <a:latin typeface="Tahoma"/>
                <a:cs typeface="Tahoma"/>
              </a:rPr>
              <a:t>Offenses;</a:t>
            </a:r>
            <a:endParaRPr sz="2000" dirty="0">
              <a:latin typeface="Tahoma"/>
              <a:cs typeface="Tahoma"/>
            </a:endParaRPr>
          </a:p>
          <a:p>
            <a:pPr marL="12700" marR="1431290">
              <a:lnSpc>
                <a:spcPct val="115599"/>
              </a:lnSpc>
            </a:pPr>
            <a:r>
              <a:rPr sz="2000" b="1" spc="10" dirty="0">
                <a:latin typeface="Tahoma"/>
                <a:cs typeface="Tahoma"/>
              </a:rPr>
              <a:t>Family/</a:t>
            </a:r>
            <a:r>
              <a:rPr sz="2000" b="1" spc="-355" dirty="0">
                <a:latin typeface="Tahoma"/>
                <a:cs typeface="Tahoma"/>
              </a:rPr>
              <a:t> </a:t>
            </a:r>
            <a:r>
              <a:rPr sz="2000" b="1" spc="60" dirty="0">
                <a:latin typeface="Tahoma"/>
                <a:cs typeface="Tahoma"/>
              </a:rPr>
              <a:t>Domestic</a:t>
            </a:r>
            <a:r>
              <a:rPr sz="2000" b="1" spc="445" dirty="0">
                <a:latin typeface="Tahoma"/>
                <a:cs typeface="Tahoma"/>
              </a:rPr>
              <a:t> </a:t>
            </a:r>
            <a:r>
              <a:rPr sz="2000" b="1" spc="70" dirty="0">
                <a:latin typeface="Tahoma"/>
                <a:cs typeface="Tahoma"/>
              </a:rPr>
              <a:t>Violence </a:t>
            </a:r>
            <a:r>
              <a:rPr sz="2000" b="1" dirty="0">
                <a:latin typeface="Tahoma"/>
                <a:cs typeface="Tahoma"/>
              </a:rPr>
              <a:t>Sexual</a:t>
            </a:r>
            <a:r>
              <a:rPr sz="2000" b="1" spc="400" dirty="0">
                <a:latin typeface="Tahoma"/>
                <a:cs typeface="Tahoma"/>
              </a:rPr>
              <a:t> </a:t>
            </a:r>
            <a:r>
              <a:rPr sz="2000" b="1" spc="70" dirty="0">
                <a:latin typeface="Tahoma"/>
                <a:cs typeface="Tahoma"/>
              </a:rPr>
              <a:t>Offenses</a:t>
            </a:r>
            <a:endParaRPr sz="2000" dirty="0">
              <a:latin typeface="Tahoma"/>
              <a:cs typeface="Tahoma"/>
            </a:endParaRPr>
          </a:p>
          <a:p>
            <a:pPr marL="12700">
              <a:lnSpc>
                <a:spcPct val="100000"/>
              </a:lnSpc>
              <a:spcBef>
                <a:spcPts val="375"/>
              </a:spcBef>
            </a:pPr>
            <a:r>
              <a:rPr sz="2000" b="1" spc="55" dirty="0">
                <a:latin typeface="Tahoma"/>
                <a:cs typeface="Tahoma"/>
              </a:rPr>
              <a:t>Weapons</a:t>
            </a:r>
            <a:r>
              <a:rPr sz="2000" b="1" spc="365" dirty="0">
                <a:latin typeface="Tahoma"/>
                <a:cs typeface="Tahoma"/>
              </a:rPr>
              <a:t> </a:t>
            </a:r>
            <a:r>
              <a:rPr sz="2000" b="1" dirty="0">
                <a:latin typeface="Tahoma"/>
                <a:cs typeface="Tahoma"/>
              </a:rPr>
              <a:t>and</a:t>
            </a:r>
            <a:r>
              <a:rPr sz="2000" b="1" spc="370" dirty="0">
                <a:latin typeface="Tahoma"/>
                <a:cs typeface="Tahoma"/>
              </a:rPr>
              <a:t> </a:t>
            </a:r>
            <a:r>
              <a:rPr sz="2000" b="1" dirty="0">
                <a:latin typeface="Tahoma"/>
                <a:cs typeface="Tahoma"/>
              </a:rPr>
              <a:t>Drug</a:t>
            </a:r>
            <a:r>
              <a:rPr sz="2000" b="1" spc="370" dirty="0">
                <a:latin typeface="Tahoma"/>
                <a:cs typeface="Tahoma"/>
              </a:rPr>
              <a:t> </a:t>
            </a:r>
            <a:r>
              <a:rPr sz="2000" b="1" dirty="0">
                <a:latin typeface="Tahoma"/>
                <a:cs typeface="Tahoma"/>
              </a:rPr>
              <a:t>Related</a:t>
            </a:r>
            <a:r>
              <a:rPr sz="2000" b="1" spc="365" dirty="0">
                <a:latin typeface="Tahoma"/>
                <a:cs typeface="Tahoma"/>
              </a:rPr>
              <a:t> </a:t>
            </a:r>
            <a:r>
              <a:rPr sz="2000" b="1" spc="70" dirty="0">
                <a:latin typeface="Tahoma"/>
                <a:cs typeface="Tahoma"/>
              </a:rPr>
              <a:t>Offenses</a:t>
            </a:r>
            <a:endParaRPr sz="2000" dirty="0">
              <a:latin typeface="Tahoma"/>
              <a:cs typeface="Tahoma"/>
            </a:endParaRPr>
          </a:p>
        </p:txBody>
      </p:sp>
      <p:pic>
        <p:nvPicPr>
          <p:cNvPr id="21" name="object 21"/>
          <p:cNvPicPr/>
          <p:nvPr/>
        </p:nvPicPr>
        <p:blipFill>
          <a:blip r:embed="rId3" cstate="print"/>
          <a:stretch>
            <a:fillRect/>
          </a:stretch>
        </p:blipFill>
        <p:spPr>
          <a:xfrm>
            <a:off x="4824443" y="7999948"/>
            <a:ext cx="85725" cy="85724"/>
          </a:xfrm>
          <a:prstGeom prst="rect">
            <a:avLst/>
          </a:prstGeom>
        </p:spPr>
      </p:pic>
      <p:pic>
        <p:nvPicPr>
          <p:cNvPr id="22" name="object 22"/>
          <p:cNvPicPr/>
          <p:nvPr/>
        </p:nvPicPr>
        <p:blipFill>
          <a:blip r:embed="rId3" cstate="print"/>
          <a:stretch>
            <a:fillRect/>
          </a:stretch>
        </p:blipFill>
        <p:spPr>
          <a:xfrm>
            <a:off x="4824443" y="8352373"/>
            <a:ext cx="85725" cy="85724"/>
          </a:xfrm>
          <a:prstGeom prst="rect">
            <a:avLst/>
          </a:prstGeom>
        </p:spPr>
      </p:pic>
      <p:pic>
        <p:nvPicPr>
          <p:cNvPr id="23" name="object 23"/>
          <p:cNvPicPr/>
          <p:nvPr/>
        </p:nvPicPr>
        <p:blipFill>
          <a:blip r:embed="rId3" cstate="print"/>
          <a:stretch>
            <a:fillRect/>
          </a:stretch>
        </p:blipFill>
        <p:spPr>
          <a:xfrm>
            <a:off x="4824443" y="8704798"/>
            <a:ext cx="85725" cy="85724"/>
          </a:xfrm>
          <a:prstGeom prst="rect">
            <a:avLst/>
          </a:prstGeom>
        </p:spPr>
      </p:pic>
      <p:pic>
        <p:nvPicPr>
          <p:cNvPr id="24" name="object 24"/>
          <p:cNvPicPr/>
          <p:nvPr/>
        </p:nvPicPr>
        <p:blipFill>
          <a:blip r:embed="rId4" cstate="print"/>
          <a:stretch>
            <a:fillRect/>
          </a:stretch>
        </p:blipFill>
        <p:spPr>
          <a:xfrm>
            <a:off x="4511236" y="3431428"/>
            <a:ext cx="142875" cy="142874"/>
          </a:xfrm>
          <a:prstGeom prst="rect">
            <a:avLst/>
          </a:prstGeom>
        </p:spPr>
      </p:pic>
      <p:sp>
        <p:nvSpPr>
          <p:cNvPr id="25" name="object 25"/>
          <p:cNvSpPr txBox="1"/>
          <p:nvPr/>
        </p:nvSpPr>
        <p:spPr>
          <a:xfrm>
            <a:off x="755599" y="3249246"/>
            <a:ext cx="2512695" cy="513080"/>
          </a:xfrm>
          <a:prstGeom prst="rect">
            <a:avLst/>
          </a:prstGeom>
        </p:spPr>
        <p:txBody>
          <a:bodyPr vert="horz" wrap="square" lIns="0" tIns="12700" rIns="0" bIns="0" rtlCol="0">
            <a:spAutoFit/>
          </a:bodyPr>
          <a:lstStyle/>
          <a:p>
            <a:pPr marL="12700">
              <a:lnSpc>
                <a:spcPct val="100000"/>
              </a:lnSpc>
              <a:spcBef>
                <a:spcPts val="100"/>
              </a:spcBef>
            </a:pPr>
            <a:r>
              <a:rPr sz="3200" b="1" spc="90" dirty="0">
                <a:solidFill>
                  <a:srgbClr val="FDFAFA"/>
                </a:solidFill>
                <a:latin typeface="Trebuchet MS"/>
                <a:cs typeface="Trebuchet MS"/>
              </a:rPr>
              <a:t>Dependency</a:t>
            </a:r>
            <a:endParaRPr sz="3200">
              <a:latin typeface="Trebuchet MS"/>
              <a:cs typeface="Trebuchet MS"/>
            </a:endParaRPr>
          </a:p>
        </p:txBody>
      </p:sp>
      <p:sp>
        <p:nvSpPr>
          <p:cNvPr id="26" name="object 26"/>
          <p:cNvSpPr txBox="1"/>
          <p:nvPr/>
        </p:nvSpPr>
        <p:spPr>
          <a:xfrm>
            <a:off x="575267" y="5274374"/>
            <a:ext cx="2489200" cy="513080"/>
          </a:xfrm>
          <a:prstGeom prst="rect">
            <a:avLst/>
          </a:prstGeom>
        </p:spPr>
        <p:txBody>
          <a:bodyPr vert="horz" wrap="square" lIns="0" tIns="12700" rIns="0" bIns="0" rtlCol="0">
            <a:spAutoFit/>
          </a:bodyPr>
          <a:lstStyle/>
          <a:p>
            <a:pPr marL="12700">
              <a:lnSpc>
                <a:spcPct val="100000"/>
              </a:lnSpc>
              <a:spcBef>
                <a:spcPts val="100"/>
              </a:spcBef>
            </a:pPr>
            <a:r>
              <a:rPr sz="3200" b="1" spc="55" dirty="0">
                <a:solidFill>
                  <a:srgbClr val="FDFAFA"/>
                </a:solidFill>
                <a:latin typeface="Trebuchet MS"/>
                <a:cs typeface="Trebuchet MS"/>
              </a:rPr>
              <a:t>Delinquency</a:t>
            </a:r>
            <a:endParaRPr sz="3200">
              <a:latin typeface="Trebuchet MS"/>
              <a:cs typeface="Trebuchet MS"/>
            </a:endParaRPr>
          </a:p>
        </p:txBody>
      </p:sp>
      <p:sp>
        <p:nvSpPr>
          <p:cNvPr id="27" name="object 27"/>
          <p:cNvSpPr txBox="1"/>
          <p:nvPr/>
        </p:nvSpPr>
        <p:spPr>
          <a:xfrm>
            <a:off x="741805" y="7673399"/>
            <a:ext cx="2174875" cy="513080"/>
          </a:xfrm>
          <a:prstGeom prst="rect">
            <a:avLst/>
          </a:prstGeom>
        </p:spPr>
        <p:txBody>
          <a:bodyPr vert="horz" wrap="square" lIns="0" tIns="12700" rIns="0" bIns="0" rtlCol="0">
            <a:spAutoFit/>
          </a:bodyPr>
          <a:lstStyle/>
          <a:p>
            <a:pPr marL="12700">
              <a:lnSpc>
                <a:spcPct val="100000"/>
              </a:lnSpc>
              <a:spcBef>
                <a:spcPts val="100"/>
              </a:spcBef>
            </a:pPr>
            <a:r>
              <a:rPr sz="3200" b="1" spc="45" dirty="0">
                <a:solidFill>
                  <a:srgbClr val="FDFAFA"/>
                </a:solidFill>
                <a:latin typeface="Trebuchet MS"/>
                <a:cs typeface="Trebuchet MS"/>
              </a:rPr>
              <a:t>Exceptions</a:t>
            </a:r>
            <a:endParaRPr sz="3200">
              <a:latin typeface="Trebuchet MS"/>
              <a:cs typeface="Trebuchet MS"/>
            </a:endParaRPr>
          </a:p>
        </p:txBody>
      </p:sp>
      <p:pic>
        <p:nvPicPr>
          <p:cNvPr id="29" name="Picture 28" descr="A picture containing text&#10;&#10;Description automatically generated">
            <a:extLst>
              <a:ext uri="{FF2B5EF4-FFF2-40B4-BE49-F238E27FC236}">
                <a16:creationId xmlns:a16="http://schemas.microsoft.com/office/drawing/2014/main" id="{B27C17CD-1E85-064F-2259-5FAA3671EC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6" y="8853214"/>
            <a:ext cx="1352791" cy="13527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150110" cy="3403600"/>
            <a:chOff x="0" y="0"/>
            <a:chExt cx="2150110" cy="3403600"/>
          </a:xfrm>
        </p:grpSpPr>
        <p:sp>
          <p:nvSpPr>
            <p:cNvPr id="3" name="object 3"/>
            <p:cNvSpPr/>
            <p:nvPr/>
          </p:nvSpPr>
          <p:spPr>
            <a:xfrm>
              <a:off x="0" y="0"/>
              <a:ext cx="2150110" cy="3403600"/>
            </a:xfrm>
            <a:custGeom>
              <a:avLst/>
              <a:gdLst/>
              <a:ahLst/>
              <a:cxnLst/>
              <a:rect l="l" t="t" r="r" b="b"/>
              <a:pathLst>
                <a:path w="2150110" h="3403600">
                  <a:moveTo>
                    <a:pt x="2150005" y="1253042"/>
                  </a:moveTo>
                  <a:lnTo>
                    <a:pt x="0" y="3403048"/>
                  </a:lnTo>
                  <a:lnTo>
                    <a:pt x="0" y="0"/>
                  </a:lnTo>
                  <a:lnTo>
                    <a:pt x="896962" y="0"/>
                  </a:lnTo>
                  <a:lnTo>
                    <a:pt x="2150005" y="1253042"/>
                  </a:lnTo>
                  <a:close/>
                </a:path>
              </a:pathLst>
            </a:custGeom>
            <a:solidFill>
              <a:srgbClr val="257EBC"/>
            </a:solidFill>
          </p:spPr>
          <p:txBody>
            <a:bodyPr wrap="square" lIns="0" tIns="0" rIns="0" bIns="0" rtlCol="0"/>
            <a:lstStyle/>
            <a:p>
              <a:endParaRPr/>
            </a:p>
          </p:txBody>
        </p:sp>
        <p:sp>
          <p:nvSpPr>
            <p:cNvPr id="4" name="object 4"/>
            <p:cNvSpPr/>
            <p:nvPr/>
          </p:nvSpPr>
          <p:spPr>
            <a:xfrm>
              <a:off x="0" y="0"/>
              <a:ext cx="1913255" cy="3166110"/>
            </a:xfrm>
            <a:custGeom>
              <a:avLst/>
              <a:gdLst/>
              <a:ahLst/>
              <a:cxnLst/>
              <a:rect l="l" t="t" r="r" b="b"/>
              <a:pathLst>
                <a:path w="1913255" h="3166110">
                  <a:moveTo>
                    <a:pt x="1850589" y="1190977"/>
                  </a:moveTo>
                  <a:lnTo>
                    <a:pt x="1788539" y="1253026"/>
                  </a:lnTo>
                  <a:lnTo>
                    <a:pt x="535512" y="0"/>
                  </a:lnTo>
                  <a:lnTo>
                    <a:pt x="659611" y="0"/>
                  </a:lnTo>
                  <a:lnTo>
                    <a:pt x="1850589" y="1190977"/>
                  </a:lnTo>
                  <a:close/>
                </a:path>
                <a:path w="1913255" h="3166110">
                  <a:moveTo>
                    <a:pt x="1912638" y="1253026"/>
                  </a:moveTo>
                  <a:lnTo>
                    <a:pt x="87356" y="3078308"/>
                  </a:lnTo>
                  <a:lnTo>
                    <a:pt x="0" y="3078308"/>
                  </a:lnTo>
                  <a:lnTo>
                    <a:pt x="0" y="3041566"/>
                  </a:lnTo>
                  <a:lnTo>
                    <a:pt x="1850589" y="1190977"/>
                  </a:lnTo>
                  <a:lnTo>
                    <a:pt x="1912638" y="1253026"/>
                  </a:lnTo>
                  <a:close/>
                </a:path>
                <a:path w="1913255" h="3166110">
                  <a:moveTo>
                    <a:pt x="87356" y="3078308"/>
                  </a:moveTo>
                  <a:lnTo>
                    <a:pt x="0" y="3165665"/>
                  </a:lnTo>
                  <a:lnTo>
                    <a:pt x="0" y="3078308"/>
                  </a:lnTo>
                  <a:lnTo>
                    <a:pt x="87356" y="3078308"/>
                  </a:lnTo>
                  <a:close/>
                </a:path>
              </a:pathLst>
            </a:custGeom>
            <a:solidFill>
              <a:srgbClr val="004AAC"/>
            </a:solidFill>
          </p:spPr>
          <p:txBody>
            <a:bodyPr wrap="square" lIns="0" tIns="0" rIns="0" bIns="0" rtlCol="0"/>
            <a:lstStyle/>
            <a:p>
              <a:endParaRPr/>
            </a:p>
          </p:txBody>
        </p:sp>
      </p:grpSp>
      <p:grpSp>
        <p:nvGrpSpPr>
          <p:cNvPr id="5" name="object 5"/>
          <p:cNvGrpSpPr/>
          <p:nvPr/>
        </p:nvGrpSpPr>
        <p:grpSpPr>
          <a:xfrm>
            <a:off x="0" y="0"/>
            <a:ext cx="18288000" cy="10287000"/>
            <a:chOff x="0" y="0"/>
            <a:chExt cx="18288000" cy="10287000"/>
          </a:xfrm>
        </p:grpSpPr>
        <p:sp>
          <p:nvSpPr>
            <p:cNvPr id="6" name="object 6"/>
            <p:cNvSpPr/>
            <p:nvPr/>
          </p:nvSpPr>
          <p:spPr>
            <a:xfrm>
              <a:off x="16137983" y="0"/>
              <a:ext cx="2150110" cy="3403600"/>
            </a:xfrm>
            <a:custGeom>
              <a:avLst/>
              <a:gdLst/>
              <a:ahLst/>
              <a:cxnLst/>
              <a:rect l="l" t="t" r="r" b="b"/>
              <a:pathLst>
                <a:path w="2150109" h="3403600">
                  <a:moveTo>
                    <a:pt x="2150014" y="0"/>
                  </a:moveTo>
                  <a:lnTo>
                    <a:pt x="2150014" y="3403057"/>
                  </a:lnTo>
                  <a:lnTo>
                    <a:pt x="0" y="1253042"/>
                  </a:lnTo>
                  <a:lnTo>
                    <a:pt x="1253042" y="0"/>
                  </a:lnTo>
                  <a:lnTo>
                    <a:pt x="2150014" y="0"/>
                  </a:lnTo>
                  <a:close/>
                </a:path>
              </a:pathLst>
            </a:custGeom>
            <a:solidFill>
              <a:srgbClr val="2A4A9D"/>
            </a:solidFill>
          </p:spPr>
          <p:txBody>
            <a:bodyPr wrap="square" lIns="0" tIns="0" rIns="0" bIns="0" rtlCol="0"/>
            <a:lstStyle/>
            <a:p>
              <a:endParaRPr/>
            </a:p>
          </p:txBody>
        </p:sp>
        <p:sp>
          <p:nvSpPr>
            <p:cNvPr id="7" name="object 7"/>
            <p:cNvSpPr/>
            <p:nvPr/>
          </p:nvSpPr>
          <p:spPr>
            <a:xfrm>
              <a:off x="16375386" y="0"/>
              <a:ext cx="1912620" cy="3166110"/>
            </a:xfrm>
            <a:custGeom>
              <a:avLst/>
              <a:gdLst/>
              <a:ahLst/>
              <a:cxnLst/>
              <a:rect l="l" t="t" r="r" b="b"/>
              <a:pathLst>
                <a:path w="1912619" h="3166110">
                  <a:moveTo>
                    <a:pt x="1912613" y="3165640"/>
                  </a:moveTo>
                  <a:lnTo>
                    <a:pt x="0" y="1253026"/>
                  </a:lnTo>
                  <a:lnTo>
                    <a:pt x="1253026" y="0"/>
                  </a:lnTo>
                  <a:lnTo>
                    <a:pt x="1374539" y="0"/>
                  </a:lnTo>
                  <a:lnTo>
                    <a:pt x="121513" y="1253026"/>
                  </a:lnTo>
                  <a:lnTo>
                    <a:pt x="1912613" y="3044128"/>
                  </a:lnTo>
                  <a:lnTo>
                    <a:pt x="1912613" y="3165640"/>
                  </a:lnTo>
                  <a:close/>
                </a:path>
              </a:pathLst>
            </a:custGeom>
            <a:solidFill>
              <a:srgbClr val="257EBC"/>
            </a:solidFill>
          </p:spPr>
          <p:txBody>
            <a:bodyPr wrap="square" lIns="0" tIns="0" rIns="0" bIns="0" rtlCol="0"/>
            <a:lstStyle/>
            <a:p>
              <a:endParaRPr/>
            </a:p>
          </p:txBody>
        </p:sp>
        <p:sp>
          <p:nvSpPr>
            <p:cNvPr id="8" name="object 8"/>
            <p:cNvSpPr/>
            <p:nvPr/>
          </p:nvSpPr>
          <p:spPr>
            <a:xfrm>
              <a:off x="0" y="3028949"/>
              <a:ext cx="18288000" cy="7258050"/>
            </a:xfrm>
            <a:custGeom>
              <a:avLst/>
              <a:gdLst/>
              <a:ahLst/>
              <a:cxnLst/>
              <a:rect l="l" t="t" r="r" b="b"/>
              <a:pathLst>
                <a:path w="18288000" h="7258050">
                  <a:moveTo>
                    <a:pt x="18287999" y="7258050"/>
                  </a:moveTo>
                  <a:lnTo>
                    <a:pt x="0" y="7258050"/>
                  </a:lnTo>
                  <a:lnTo>
                    <a:pt x="0" y="0"/>
                  </a:lnTo>
                  <a:lnTo>
                    <a:pt x="18287999" y="0"/>
                  </a:lnTo>
                  <a:lnTo>
                    <a:pt x="18287999" y="7258050"/>
                  </a:lnTo>
                  <a:close/>
                </a:path>
              </a:pathLst>
            </a:custGeom>
            <a:solidFill>
              <a:srgbClr val="2A4A9D"/>
            </a:solidFill>
          </p:spPr>
          <p:txBody>
            <a:bodyPr wrap="square" lIns="0" tIns="0" rIns="0" bIns="0" rtlCol="0"/>
            <a:lstStyle/>
            <a:p>
              <a:endParaRPr/>
            </a:p>
          </p:txBody>
        </p:sp>
      </p:grpSp>
      <p:sp>
        <p:nvSpPr>
          <p:cNvPr id="9" name="object 9"/>
          <p:cNvSpPr txBox="1"/>
          <p:nvPr/>
        </p:nvSpPr>
        <p:spPr>
          <a:xfrm>
            <a:off x="1676400" y="3260489"/>
            <a:ext cx="16054903" cy="5295296"/>
          </a:xfrm>
          <a:prstGeom prst="rect">
            <a:avLst/>
          </a:prstGeom>
        </p:spPr>
        <p:txBody>
          <a:bodyPr vert="horz" wrap="square" lIns="0" tIns="12700" rIns="0" bIns="0" rtlCol="0">
            <a:spAutoFit/>
          </a:bodyPr>
          <a:lstStyle/>
          <a:p>
            <a:pPr marL="12700" marR="5080">
              <a:lnSpc>
                <a:spcPct val="115599"/>
              </a:lnSpc>
              <a:spcBef>
                <a:spcPts val="100"/>
              </a:spcBef>
            </a:pPr>
            <a:r>
              <a:rPr sz="5000" spc="-195" dirty="0">
                <a:latin typeface="Times New Roman" panose="02020603050405020304" pitchFamily="18" charset="0"/>
                <a:cs typeface="Times New Roman" panose="02020603050405020304" pitchFamily="18" charset="0"/>
              </a:rPr>
              <a:t>Title</a:t>
            </a:r>
            <a:r>
              <a:rPr sz="5000" spc="-335" dirty="0">
                <a:latin typeface="Times New Roman" panose="02020603050405020304" pitchFamily="18" charset="0"/>
                <a:cs typeface="Times New Roman" panose="02020603050405020304" pitchFamily="18" charset="0"/>
              </a:rPr>
              <a:t> </a:t>
            </a:r>
            <a:r>
              <a:rPr sz="5000" spc="-409" dirty="0">
                <a:latin typeface="Times New Roman" panose="02020603050405020304" pitchFamily="18" charset="0"/>
                <a:cs typeface="Times New Roman" panose="02020603050405020304" pitchFamily="18" charset="0"/>
              </a:rPr>
              <a:t>15</a:t>
            </a:r>
            <a:r>
              <a:rPr sz="5000" spc="-335" dirty="0">
                <a:latin typeface="Times New Roman" panose="02020603050405020304" pitchFamily="18" charset="0"/>
                <a:cs typeface="Times New Roman" panose="02020603050405020304" pitchFamily="18" charset="0"/>
              </a:rPr>
              <a:t> </a:t>
            </a:r>
            <a:r>
              <a:rPr sz="5000" spc="-10" dirty="0">
                <a:latin typeface="Times New Roman" panose="02020603050405020304" pitchFamily="18" charset="0"/>
                <a:cs typeface="Times New Roman" panose="02020603050405020304" pitchFamily="18" charset="0"/>
              </a:rPr>
              <a:t>of</a:t>
            </a:r>
            <a:r>
              <a:rPr sz="5000" spc="-335" dirty="0">
                <a:latin typeface="Times New Roman" panose="02020603050405020304" pitchFamily="18" charset="0"/>
                <a:cs typeface="Times New Roman" panose="02020603050405020304" pitchFamily="18" charset="0"/>
              </a:rPr>
              <a:t> </a:t>
            </a:r>
            <a:r>
              <a:rPr sz="5000" spc="-75" dirty="0">
                <a:latin typeface="Times New Roman" panose="02020603050405020304" pitchFamily="18" charset="0"/>
                <a:cs typeface="Times New Roman" panose="02020603050405020304" pitchFamily="18" charset="0"/>
              </a:rPr>
              <a:t>the</a:t>
            </a:r>
            <a:r>
              <a:rPr sz="5000" spc="-335"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Official</a:t>
            </a:r>
            <a:r>
              <a:rPr sz="5000" spc="-335" dirty="0">
                <a:latin typeface="Times New Roman" panose="02020603050405020304" pitchFamily="18" charset="0"/>
                <a:cs typeface="Times New Roman" panose="02020603050405020304" pitchFamily="18" charset="0"/>
              </a:rPr>
              <a:t> </a:t>
            </a:r>
            <a:r>
              <a:rPr sz="5000" spc="-290" dirty="0">
                <a:latin typeface="Times New Roman" panose="02020603050405020304" pitchFamily="18" charset="0"/>
                <a:cs typeface="Times New Roman" panose="02020603050405020304" pitchFamily="18" charset="0"/>
              </a:rPr>
              <a:t>Code</a:t>
            </a:r>
            <a:r>
              <a:rPr sz="5000" spc="-335" dirty="0">
                <a:latin typeface="Times New Roman" panose="02020603050405020304" pitchFamily="18" charset="0"/>
                <a:cs typeface="Times New Roman" panose="02020603050405020304" pitchFamily="18" charset="0"/>
              </a:rPr>
              <a:t> </a:t>
            </a:r>
            <a:r>
              <a:rPr sz="5000" spc="-10" dirty="0">
                <a:latin typeface="Times New Roman" panose="02020603050405020304" pitchFamily="18" charset="0"/>
                <a:cs typeface="Times New Roman" panose="02020603050405020304" pitchFamily="18" charset="0"/>
              </a:rPr>
              <a:t>of</a:t>
            </a:r>
            <a:r>
              <a:rPr sz="5000" spc="-335" dirty="0">
                <a:latin typeface="Times New Roman" panose="02020603050405020304" pitchFamily="18" charset="0"/>
                <a:cs typeface="Times New Roman" panose="02020603050405020304" pitchFamily="18" charset="0"/>
              </a:rPr>
              <a:t> </a:t>
            </a:r>
            <a:r>
              <a:rPr sz="5000" spc="-204" dirty="0">
                <a:latin typeface="Times New Roman" panose="02020603050405020304" pitchFamily="18" charset="0"/>
                <a:cs typeface="Times New Roman" panose="02020603050405020304" pitchFamily="18" charset="0"/>
              </a:rPr>
              <a:t>Georgia</a:t>
            </a:r>
            <a:r>
              <a:rPr sz="5000" spc="-335" dirty="0">
                <a:latin typeface="Times New Roman" panose="02020603050405020304" pitchFamily="18" charset="0"/>
                <a:cs typeface="Times New Roman" panose="02020603050405020304" pitchFamily="18" charset="0"/>
              </a:rPr>
              <a:t> </a:t>
            </a:r>
            <a:r>
              <a:rPr sz="5000" spc="-110" dirty="0">
                <a:latin typeface="Times New Roman" panose="02020603050405020304" pitchFamily="18" charset="0"/>
                <a:cs typeface="Times New Roman" panose="02020603050405020304" pitchFamily="18" charset="0"/>
              </a:rPr>
              <a:t>requires</a:t>
            </a:r>
            <a:r>
              <a:rPr sz="5000" spc="-335" dirty="0">
                <a:latin typeface="Times New Roman" panose="02020603050405020304" pitchFamily="18" charset="0"/>
                <a:cs typeface="Times New Roman" panose="02020603050405020304" pitchFamily="18" charset="0"/>
              </a:rPr>
              <a:t> </a:t>
            </a:r>
            <a:r>
              <a:rPr sz="5000" spc="-25" dirty="0">
                <a:latin typeface="Times New Roman" panose="02020603050405020304" pitchFamily="18" charset="0"/>
                <a:cs typeface="Times New Roman" panose="02020603050405020304" pitchFamily="18" charset="0"/>
              </a:rPr>
              <a:t>that</a:t>
            </a:r>
            <a:r>
              <a:rPr sz="5000" spc="-335" dirty="0">
                <a:latin typeface="Times New Roman" panose="02020603050405020304" pitchFamily="18" charset="0"/>
                <a:cs typeface="Times New Roman" panose="02020603050405020304" pitchFamily="18" charset="0"/>
              </a:rPr>
              <a:t> </a:t>
            </a:r>
            <a:r>
              <a:rPr sz="5000" spc="-25" dirty="0">
                <a:latin typeface="Times New Roman" panose="02020603050405020304" pitchFamily="18" charset="0"/>
                <a:cs typeface="Times New Roman" panose="02020603050405020304" pitchFamily="18" charset="0"/>
              </a:rPr>
              <a:t>the </a:t>
            </a:r>
            <a:r>
              <a:rPr sz="5000" spc="-135" dirty="0">
                <a:latin typeface="Times New Roman" panose="02020603050405020304" pitchFamily="18" charset="0"/>
                <a:cs typeface="Times New Roman" panose="02020603050405020304" pitchFamily="18" charset="0"/>
              </a:rPr>
              <a:t>court</a:t>
            </a:r>
            <a:r>
              <a:rPr sz="5000" spc="-315" dirty="0">
                <a:latin typeface="Times New Roman" panose="02020603050405020304" pitchFamily="18" charset="0"/>
                <a:cs typeface="Times New Roman" panose="02020603050405020304" pitchFamily="18" charset="0"/>
              </a:rPr>
              <a:t> </a:t>
            </a:r>
            <a:r>
              <a:rPr sz="5000" spc="-100" dirty="0">
                <a:latin typeface="Times New Roman" panose="02020603050405020304" pitchFamily="18" charset="0"/>
                <a:cs typeface="Times New Roman" panose="02020603050405020304" pitchFamily="18" charset="0"/>
              </a:rPr>
              <a:t>appoint</a:t>
            </a:r>
            <a:r>
              <a:rPr sz="5000" spc="-315" dirty="0">
                <a:latin typeface="Times New Roman" panose="02020603050405020304" pitchFamily="18" charset="0"/>
                <a:cs typeface="Times New Roman" panose="02020603050405020304" pitchFamily="18" charset="0"/>
              </a:rPr>
              <a:t> </a:t>
            </a:r>
            <a:r>
              <a:rPr sz="5000" spc="-225" dirty="0">
                <a:latin typeface="Times New Roman" panose="02020603050405020304" pitchFamily="18" charset="0"/>
                <a:cs typeface="Times New Roman" panose="02020603050405020304" pitchFamily="18" charset="0"/>
              </a:rPr>
              <a:t>a</a:t>
            </a:r>
            <a:r>
              <a:rPr sz="5000" spc="-315" dirty="0">
                <a:latin typeface="Times New Roman" panose="02020603050405020304" pitchFamily="18" charset="0"/>
                <a:cs typeface="Times New Roman" panose="02020603050405020304" pitchFamily="18" charset="0"/>
              </a:rPr>
              <a:t> </a:t>
            </a:r>
            <a:r>
              <a:rPr sz="5000" spc="-290" dirty="0">
                <a:latin typeface="Times New Roman" panose="02020603050405020304" pitchFamily="18" charset="0"/>
                <a:cs typeface="Times New Roman" panose="02020603050405020304" pitchFamily="18" charset="0"/>
              </a:rPr>
              <a:t>GAL</a:t>
            </a:r>
            <a:r>
              <a:rPr sz="5000" spc="-315" dirty="0">
                <a:latin typeface="Times New Roman" panose="02020603050405020304" pitchFamily="18" charset="0"/>
                <a:cs typeface="Times New Roman" panose="02020603050405020304" pitchFamily="18" charset="0"/>
              </a:rPr>
              <a:t> </a:t>
            </a:r>
            <a:r>
              <a:rPr sz="5000" dirty="0">
                <a:latin typeface="Times New Roman" panose="02020603050405020304" pitchFamily="18" charset="0"/>
                <a:cs typeface="Times New Roman" panose="02020603050405020304" pitchFamily="18" charset="0"/>
              </a:rPr>
              <a:t>for</a:t>
            </a:r>
            <a:r>
              <a:rPr sz="5000" spc="-315" dirty="0">
                <a:latin typeface="Times New Roman" panose="02020603050405020304" pitchFamily="18" charset="0"/>
                <a:cs typeface="Times New Roman" panose="02020603050405020304" pitchFamily="18" charset="0"/>
              </a:rPr>
              <a:t> </a:t>
            </a:r>
            <a:r>
              <a:rPr sz="5000" spc="-360" dirty="0">
                <a:latin typeface="Times New Roman" panose="02020603050405020304" pitchFamily="18" charset="0"/>
                <a:cs typeface="Times New Roman" panose="02020603050405020304" pitchFamily="18" charset="0"/>
              </a:rPr>
              <a:t>ALL</a:t>
            </a:r>
            <a:r>
              <a:rPr sz="5000" spc="-315"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dependent</a:t>
            </a:r>
            <a:r>
              <a:rPr sz="5000" spc="-315" dirty="0">
                <a:latin typeface="Times New Roman" panose="02020603050405020304" pitchFamily="18" charset="0"/>
                <a:cs typeface="Times New Roman" panose="02020603050405020304" pitchFamily="18" charset="0"/>
              </a:rPr>
              <a:t> </a:t>
            </a:r>
            <a:r>
              <a:rPr sz="5000" spc="-130" dirty="0">
                <a:latin typeface="Times New Roman" panose="02020603050405020304" pitchFamily="18" charset="0"/>
                <a:cs typeface="Times New Roman" panose="02020603050405020304" pitchFamily="18" charset="0"/>
              </a:rPr>
              <a:t>children</a:t>
            </a:r>
            <a:r>
              <a:rPr sz="5000" spc="-315"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and</a:t>
            </a:r>
            <a:r>
              <a:rPr sz="5000" spc="-315" dirty="0">
                <a:latin typeface="Times New Roman" panose="02020603050405020304" pitchFamily="18" charset="0"/>
                <a:cs typeface="Times New Roman" panose="02020603050405020304" pitchFamily="18" charset="0"/>
              </a:rPr>
              <a:t> </a:t>
            </a:r>
            <a:r>
              <a:rPr sz="5000" spc="-25" dirty="0">
                <a:latin typeface="Times New Roman" panose="02020603050405020304" pitchFamily="18" charset="0"/>
                <a:cs typeface="Times New Roman" panose="02020603050405020304" pitchFamily="18" charset="0"/>
              </a:rPr>
              <a:t>in </a:t>
            </a:r>
            <a:r>
              <a:rPr sz="5000" spc="-145" dirty="0">
                <a:latin typeface="Times New Roman" panose="02020603050405020304" pitchFamily="18" charset="0"/>
                <a:cs typeface="Times New Roman" panose="02020603050405020304" pitchFamily="18" charset="0"/>
              </a:rPr>
              <a:t>certain</a:t>
            </a:r>
            <a:r>
              <a:rPr sz="5000" spc="-320" dirty="0">
                <a:latin typeface="Times New Roman" panose="02020603050405020304" pitchFamily="18" charset="0"/>
                <a:cs typeface="Times New Roman" panose="02020603050405020304" pitchFamily="18" charset="0"/>
              </a:rPr>
              <a:t> </a:t>
            </a:r>
            <a:r>
              <a:rPr sz="5000" spc="-235" dirty="0">
                <a:latin typeface="Times New Roman" panose="02020603050405020304" pitchFamily="18" charset="0"/>
                <a:cs typeface="Times New Roman" panose="02020603050405020304" pitchFamily="18" charset="0"/>
              </a:rPr>
              <a:t>circumstances</a:t>
            </a:r>
            <a:r>
              <a:rPr sz="5000" spc="-315" dirty="0">
                <a:latin typeface="Times New Roman" panose="02020603050405020304" pitchFamily="18" charset="0"/>
                <a:cs typeface="Times New Roman" panose="02020603050405020304" pitchFamily="18" charset="0"/>
              </a:rPr>
              <a:t> </a:t>
            </a:r>
            <a:r>
              <a:rPr sz="5000" dirty="0">
                <a:latin typeface="Times New Roman" panose="02020603050405020304" pitchFamily="18" charset="0"/>
                <a:cs typeface="Times New Roman" panose="02020603050405020304" pitchFamily="18" charset="0"/>
              </a:rPr>
              <a:t>for</a:t>
            </a:r>
            <a:r>
              <a:rPr sz="5000" spc="-320" dirty="0">
                <a:latin typeface="Times New Roman" panose="02020603050405020304" pitchFamily="18" charset="0"/>
                <a:cs typeface="Times New Roman" panose="02020603050405020304" pitchFamily="18" charset="0"/>
              </a:rPr>
              <a:t> </a:t>
            </a:r>
            <a:r>
              <a:rPr sz="5000" spc="-110" dirty="0">
                <a:latin typeface="Times New Roman" panose="02020603050405020304" pitchFamily="18" charset="0"/>
                <a:cs typeface="Times New Roman" panose="02020603050405020304" pitchFamily="18" charset="0"/>
              </a:rPr>
              <a:t>delinquents</a:t>
            </a:r>
            <a:r>
              <a:rPr sz="5000" spc="-315"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and</a:t>
            </a:r>
            <a:r>
              <a:rPr sz="5000" spc="-315" dirty="0">
                <a:latin typeface="Times New Roman" panose="02020603050405020304" pitchFamily="18" charset="0"/>
                <a:cs typeface="Times New Roman" panose="02020603050405020304" pitchFamily="18" charset="0"/>
              </a:rPr>
              <a:t> </a:t>
            </a:r>
            <a:r>
              <a:rPr sz="5000" spc="-130" dirty="0">
                <a:latin typeface="Times New Roman" panose="02020603050405020304" pitchFamily="18" charset="0"/>
                <a:cs typeface="Times New Roman" panose="02020603050405020304" pitchFamily="18" charset="0"/>
              </a:rPr>
              <a:t>Children</a:t>
            </a:r>
            <a:r>
              <a:rPr sz="5000" spc="-320" dirty="0">
                <a:latin typeface="Times New Roman" panose="02020603050405020304" pitchFamily="18" charset="0"/>
                <a:cs typeface="Times New Roman" panose="02020603050405020304" pitchFamily="18" charset="0"/>
              </a:rPr>
              <a:t> </a:t>
            </a:r>
            <a:r>
              <a:rPr lang="en-US" sz="5000" spc="-110" dirty="0">
                <a:latin typeface="Times New Roman" panose="02020603050405020304" pitchFamily="18" charset="0"/>
                <a:cs typeface="Times New Roman" panose="02020603050405020304" pitchFamily="18" charset="0"/>
              </a:rPr>
              <a:t>i</a:t>
            </a:r>
            <a:r>
              <a:rPr sz="5000" spc="-110" dirty="0">
                <a:latin typeface="Times New Roman" panose="02020603050405020304" pitchFamily="18" charset="0"/>
                <a:cs typeface="Times New Roman" panose="02020603050405020304" pitchFamily="18" charset="0"/>
              </a:rPr>
              <a:t>n</a:t>
            </a:r>
            <a:r>
              <a:rPr sz="5000" spc="-315" dirty="0">
                <a:latin typeface="Times New Roman" panose="02020603050405020304" pitchFamily="18" charset="0"/>
                <a:cs typeface="Times New Roman" panose="02020603050405020304" pitchFamily="18" charset="0"/>
              </a:rPr>
              <a:t> </a:t>
            </a:r>
            <a:r>
              <a:rPr sz="5000" spc="-20" dirty="0">
                <a:latin typeface="Times New Roman" panose="02020603050405020304" pitchFamily="18" charset="0"/>
                <a:cs typeface="Times New Roman" panose="02020603050405020304" pitchFamily="18" charset="0"/>
              </a:rPr>
              <a:t>Need </a:t>
            </a:r>
            <a:r>
              <a:rPr lang="en-US" sz="5000" spc="-50" dirty="0">
                <a:latin typeface="Times New Roman" panose="02020603050405020304" pitchFamily="18" charset="0"/>
                <a:cs typeface="Times New Roman" panose="02020603050405020304" pitchFamily="18" charset="0"/>
              </a:rPr>
              <a:t>o</a:t>
            </a:r>
            <a:r>
              <a:rPr sz="5000" spc="-50" dirty="0">
                <a:latin typeface="Times New Roman" panose="02020603050405020304" pitchFamily="18" charset="0"/>
                <a:cs typeface="Times New Roman" panose="02020603050405020304" pitchFamily="18" charset="0"/>
              </a:rPr>
              <a:t>f</a:t>
            </a:r>
            <a:r>
              <a:rPr sz="5000" spc="-315" dirty="0">
                <a:latin typeface="Times New Roman" panose="02020603050405020304" pitchFamily="18" charset="0"/>
                <a:cs typeface="Times New Roman" panose="02020603050405020304" pitchFamily="18" charset="0"/>
              </a:rPr>
              <a:t> </a:t>
            </a:r>
            <a:r>
              <a:rPr sz="5000" spc="-275" dirty="0">
                <a:latin typeface="Times New Roman" panose="02020603050405020304" pitchFamily="18" charset="0"/>
                <a:cs typeface="Times New Roman" panose="02020603050405020304" pitchFamily="18" charset="0"/>
              </a:rPr>
              <a:t>Services</a:t>
            </a:r>
            <a:r>
              <a:rPr sz="5000" spc="-315" dirty="0">
                <a:latin typeface="Times New Roman" panose="02020603050405020304" pitchFamily="18" charset="0"/>
                <a:cs typeface="Times New Roman" panose="02020603050405020304" pitchFamily="18" charset="0"/>
              </a:rPr>
              <a:t> </a:t>
            </a:r>
            <a:r>
              <a:rPr lang="en-US" sz="5000" spc="-305" dirty="0">
                <a:latin typeface="Times New Roman" panose="02020603050405020304" pitchFamily="18" charset="0"/>
                <a:cs typeface="Times New Roman" panose="02020603050405020304" pitchFamily="18" charset="0"/>
              </a:rPr>
              <a:t>(</a:t>
            </a:r>
            <a:r>
              <a:rPr sz="5000" spc="-305" dirty="0">
                <a:latin typeface="Times New Roman" panose="02020603050405020304" pitchFamily="18" charset="0"/>
                <a:cs typeface="Times New Roman" panose="02020603050405020304" pitchFamily="18" charset="0"/>
              </a:rPr>
              <a:t>CHINS).</a:t>
            </a:r>
            <a:r>
              <a:rPr sz="5000" spc="-315" dirty="0">
                <a:latin typeface="Times New Roman" panose="02020603050405020304" pitchFamily="18" charset="0"/>
                <a:cs typeface="Times New Roman" panose="02020603050405020304" pitchFamily="18" charset="0"/>
              </a:rPr>
              <a:t> </a:t>
            </a:r>
            <a:r>
              <a:rPr lang="en-US" sz="5000" spc="-315" dirty="0">
                <a:latin typeface="Times New Roman" panose="02020603050405020304" pitchFamily="18" charset="0"/>
                <a:cs typeface="Times New Roman" panose="02020603050405020304" pitchFamily="18" charset="0"/>
              </a:rPr>
              <a:t> </a:t>
            </a:r>
            <a:r>
              <a:rPr sz="5000" spc="-305" dirty="0">
                <a:latin typeface="Times New Roman" panose="02020603050405020304" pitchFamily="18" charset="0"/>
                <a:cs typeface="Times New Roman" panose="02020603050405020304" pitchFamily="18" charset="0"/>
              </a:rPr>
              <a:t>GALs</a:t>
            </a:r>
            <a:r>
              <a:rPr sz="5000" spc="-320" dirty="0">
                <a:latin typeface="Times New Roman" panose="02020603050405020304" pitchFamily="18" charset="0"/>
                <a:cs typeface="Times New Roman" panose="02020603050405020304" pitchFamily="18" charset="0"/>
              </a:rPr>
              <a:t> </a:t>
            </a:r>
            <a:r>
              <a:rPr sz="5000" spc="-195" dirty="0">
                <a:latin typeface="Times New Roman" panose="02020603050405020304" pitchFamily="18" charset="0"/>
                <a:cs typeface="Times New Roman" panose="02020603050405020304" pitchFamily="18" charset="0"/>
              </a:rPr>
              <a:t>advocate</a:t>
            </a:r>
            <a:r>
              <a:rPr sz="5000" spc="-325" dirty="0">
                <a:latin typeface="Times New Roman" panose="02020603050405020304" pitchFamily="18" charset="0"/>
                <a:cs typeface="Times New Roman" panose="02020603050405020304" pitchFamily="18" charset="0"/>
              </a:rPr>
              <a:t> </a:t>
            </a:r>
            <a:r>
              <a:rPr sz="5000" dirty="0">
                <a:latin typeface="Times New Roman" panose="02020603050405020304" pitchFamily="18" charset="0"/>
                <a:cs typeface="Times New Roman" panose="02020603050405020304" pitchFamily="18" charset="0"/>
              </a:rPr>
              <a:t>for</a:t>
            </a:r>
            <a:r>
              <a:rPr sz="5000" spc="-320" dirty="0">
                <a:latin typeface="Times New Roman" panose="02020603050405020304" pitchFamily="18" charset="0"/>
                <a:cs typeface="Times New Roman" panose="02020603050405020304" pitchFamily="18" charset="0"/>
              </a:rPr>
              <a:t> </a:t>
            </a:r>
            <a:r>
              <a:rPr sz="5000" spc="-225" dirty="0">
                <a:latin typeface="Times New Roman" panose="02020603050405020304" pitchFamily="18" charset="0"/>
                <a:cs typeface="Times New Roman" panose="02020603050405020304" pitchFamily="18" charset="0"/>
              </a:rPr>
              <a:t>a</a:t>
            </a:r>
            <a:r>
              <a:rPr sz="5000" spc="-320" dirty="0">
                <a:latin typeface="Times New Roman" panose="02020603050405020304" pitchFamily="18" charset="0"/>
                <a:cs typeface="Times New Roman" panose="02020603050405020304" pitchFamily="18" charset="0"/>
              </a:rPr>
              <a:t> </a:t>
            </a:r>
            <a:r>
              <a:rPr sz="5000" spc="-200" dirty="0">
                <a:latin typeface="Times New Roman" panose="02020603050405020304" pitchFamily="18" charset="0"/>
                <a:cs typeface="Times New Roman" panose="02020603050405020304" pitchFamily="18" charset="0"/>
              </a:rPr>
              <a:t>child’s</a:t>
            </a:r>
            <a:r>
              <a:rPr sz="5000" spc="-325" dirty="0">
                <a:latin typeface="Times New Roman" panose="02020603050405020304" pitchFamily="18" charset="0"/>
                <a:cs typeface="Times New Roman" panose="02020603050405020304" pitchFamily="18" charset="0"/>
              </a:rPr>
              <a:t> </a:t>
            </a:r>
            <a:r>
              <a:rPr sz="5000" spc="-20" dirty="0">
                <a:latin typeface="Times New Roman" panose="02020603050405020304" pitchFamily="18" charset="0"/>
                <a:cs typeface="Times New Roman" panose="02020603050405020304" pitchFamily="18" charset="0"/>
              </a:rPr>
              <a:t>best </a:t>
            </a:r>
            <a:r>
              <a:rPr sz="5000" spc="-90" dirty="0">
                <a:latin typeface="Times New Roman" panose="02020603050405020304" pitchFamily="18" charset="0"/>
                <a:cs typeface="Times New Roman" panose="02020603050405020304" pitchFamily="18" charset="0"/>
              </a:rPr>
              <a:t>interest</a:t>
            </a:r>
            <a:r>
              <a:rPr sz="5000" spc="-340"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and</a:t>
            </a:r>
            <a:r>
              <a:rPr sz="5000" spc="-335" dirty="0">
                <a:latin typeface="Times New Roman" panose="02020603050405020304" pitchFamily="18" charset="0"/>
                <a:cs typeface="Times New Roman" panose="02020603050405020304" pitchFamily="18" charset="0"/>
              </a:rPr>
              <a:t> </a:t>
            </a:r>
            <a:r>
              <a:rPr sz="5000" spc="-90" dirty="0">
                <a:latin typeface="Times New Roman" panose="02020603050405020304" pitchFamily="18" charset="0"/>
                <a:cs typeface="Times New Roman" panose="02020603050405020304" pitchFamily="18" charset="0"/>
              </a:rPr>
              <a:t>provide</a:t>
            </a:r>
            <a:r>
              <a:rPr sz="5000" spc="-335" dirty="0">
                <a:latin typeface="Times New Roman" panose="02020603050405020304" pitchFamily="18" charset="0"/>
                <a:cs typeface="Times New Roman" panose="02020603050405020304" pitchFamily="18" charset="0"/>
              </a:rPr>
              <a:t> </a:t>
            </a:r>
            <a:r>
              <a:rPr sz="5000" spc="-40" dirty="0">
                <a:latin typeface="Times New Roman" panose="02020603050405020304" pitchFamily="18" charset="0"/>
                <a:cs typeface="Times New Roman" panose="02020603050405020304" pitchFamily="18" charset="0"/>
              </a:rPr>
              <a:t>written</a:t>
            </a:r>
            <a:r>
              <a:rPr sz="5000" spc="-340" dirty="0">
                <a:latin typeface="Times New Roman" panose="02020603050405020304" pitchFamily="18" charset="0"/>
                <a:cs typeface="Times New Roman" panose="02020603050405020304" pitchFamily="18" charset="0"/>
              </a:rPr>
              <a:t> </a:t>
            </a:r>
            <a:r>
              <a:rPr sz="5000" spc="-95" dirty="0">
                <a:latin typeface="Times New Roman" panose="02020603050405020304" pitchFamily="18" charset="0"/>
                <a:cs typeface="Times New Roman" panose="02020603050405020304" pitchFamily="18" charset="0"/>
              </a:rPr>
              <a:t>reports</a:t>
            </a:r>
            <a:r>
              <a:rPr sz="5000" spc="-335" dirty="0">
                <a:latin typeface="Times New Roman" panose="02020603050405020304" pitchFamily="18" charset="0"/>
                <a:cs typeface="Times New Roman" panose="02020603050405020304" pitchFamily="18" charset="0"/>
              </a:rPr>
              <a:t> </a:t>
            </a:r>
            <a:r>
              <a:rPr sz="5000" spc="-20" dirty="0">
                <a:latin typeface="Times New Roman" panose="02020603050405020304" pitchFamily="18" charset="0"/>
                <a:cs typeface="Times New Roman" panose="02020603050405020304" pitchFamily="18" charset="0"/>
              </a:rPr>
              <a:t>with </a:t>
            </a:r>
            <a:r>
              <a:rPr sz="5000" spc="-145" dirty="0">
                <a:latin typeface="Times New Roman" panose="02020603050405020304" pitchFamily="18" charset="0"/>
                <a:cs typeface="Times New Roman" panose="02020603050405020304" pitchFamily="18" charset="0"/>
              </a:rPr>
              <a:t>recommendations</a:t>
            </a:r>
            <a:r>
              <a:rPr sz="5000" spc="-315" dirty="0">
                <a:latin typeface="Times New Roman" panose="02020603050405020304" pitchFamily="18" charset="0"/>
                <a:cs typeface="Times New Roman" panose="02020603050405020304" pitchFamily="18" charset="0"/>
              </a:rPr>
              <a:t> </a:t>
            </a:r>
            <a:r>
              <a:rPr sz="5000" spc="-50" dirty="0">
                <a:latin typeface="Times New Roman" panose="02020603050405020304" pitchFamily="18" charset="0"/>
                <a:cs typeface="Times New Roman" panose="02020603050405020304" pitchFamily="18" charset="0"/>
              </a:rPr>
              <a:t>to</a:t>
            </a:r>
            <a:r>
              <a:rPr sz="5000" spc="-315" dirty="0">
                <a:latin typeface="Times New Roman" panose="02020603050405020304" pitchFamily="18" charset="0"/>
                <a:cs typeface="Times New Roman" panose="02020603050405020304" pitchFamily="18" charset="0"/>
              </a:rPr>
              <a:t> </a:t>
            </a:r>
            <a:r>
              <a:rPr sz="5000" spc="-75" dirty="0">
                <a:latin typeface="Times New Roman" panose="02020603050405020304" pitchFamily="18" charset="0"/>
                <a:cs typeface="Times New Roman" panose="02020603050405020304" pitchFamily="18" charset="0"/>
              </a:rPr>
              <a:t>the</a:t>
            </a:r>
            <a:r>
              <a:rPr sz="5000" spc="-315" dirty="0">
                <a:latin typeface="Times New Roman" panose="02020603050405020304" pitchFamily="18" charset="0"/>
                <a:cs typeface="Times New Roman" panose="02020603050405020304" pitchFamily="18" charset="0"/>
              </a:rPr>
              <a:t> </a:t>
            </a:r>
            <a:r>
              <a:rPr sz="5000" spc="-135" dirty="0">
                <a:latin typeface="Times New Roman" panose="02020603050405020304" pitchFamily="18" charset="0"/>
                <a:cs typeface="Times New Roman" panose="02020603050405020304" pitchFamily="18" charset="0"/>
              </a:rPr>
              <a:t>court</a:t>
            </a:r>
            <a:r>
              <a:rPr sz="5000" spc="-315"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and</a:t>
            </a:r>
            <a:r>
              <a:rPr sz="5000" spc="-315" dirty="0">
                <a:latin typeface="Times New Roman" panose="02020603050405020304" pitchFamily="18" charset="0"/>
                <a:cs typeface="Times New Roman" panose="02020603050405020304" pitchFamily="18" charset="0"/>
              </a:rPr>
              <a:t> </a:t>
            </a:r>
            <a:r>
              <a:rPr sz="5000" spc="-114" dirty="0">
                <a:latin typeface="Times New Roman" panose="02020603050405020304" pitchFamily="18" charset="0"/>
                <a:cs typeface="Times New Roman" panose="02020603050405020304" pitchFamily="18" charset="0"/>
              </a:rPr>
              <a:t>all</a:t>
            </a:r>
            <a:r>
              <a:rPr sz="5000" spc="-310" dirty="0">
                <a:latin typeface="Times New Roman" panose="02020603050405020304" pitchFamily="18" charset="0"/>
                <a:cs typeface="Times New Roman" panose="02020603050405020304" pitchFamily="18" charset="0"/>
              </a:rPr>
              <a:t> </a:t>
            </a:r>
            <a:r>
              <a:rPr sz="5000" spc="-125" dirty="0">
                <a:latin typeface="Times New Roman" panose="02020603050405020304" pitchFamily="18" charset="0"/>
                <a:cs typeface="Times New Roman" panose="02020603050405020304" pitchFamily="18" charset="0"/>
              </a:rPr>
              <a:t>parties</a:t>
            </a:r>
            <a:r>
              <a:rPr sz="5000" spc="-315" dirty="0">
                <a:latin typeface="Times New Roman" panose="02020603050405020304" pitchFamily="18" charset="0"/>
                <a:cs typeface="Times New Roman" panose="02020603050405020304" pitchFamily="18" charset="0"/>
              </a:rPr>
              <a:t> </a:t>
            </a:r>
            <a:r>
              <a:rPr sz="5000" spc="-10" dirty="0">
                <a:latin typeface="Times New Roman" panose="02020603050405020304" pitchFamily="18" charset="0"/>
                <a:cs typeface="Times New Roman" panose="02020603050405020304" pitchFamily="18" charset="0"/>
              </a:rPr>
              <a:t>involved.</a:t>
            </a:r>
            <a:endParaRPr sz="5000" dirty="0">
              <a:latin typeface="Times New Roman" panose="02020603050405020304" pitchFamily="18" charset="0"/>
              <a:cs typeface="Times New Roman" panose="02020603050405020304" pitchFamily="18" charset="0"/>
            </a:endParaRPr>
          </a:p>
        </p:txBody>
      </p:sp>
      <p:sp>
        <p:nvSpPr>
          <p:cNvPr id="10" name="object 10"/>
          <p:cNvSpPr txBox="1">
            <a:spLocks noGrp="1"/>
          </p:cNvSpPr>
          <p:nvPr>
            <p:ph type="title"/>
          </p:nvPr>
        </p:nvSpPr>
        <p:spPr>
          <a:xfrm>
            <a:off x="1913255" y="971678"/>
            <a:ext cx="14690045" cy="1283044"/>
          </a:xfrm>
          <a:prstGeom prst="rect">
            <a:avLst/>
          </a:prstGeom>
        </p:spPr>
        <p:txBody>
          <a:bodyPr vert="horz" wrap="square" lIns="0" tIns="203835" rIns="0" bIns="0" rtlCol="0">
            <a:spAutoFit/>
          </a:bodyPr>
          <a:lstStyle/>
          <a:p>
            <a:pPr marL="12700">
              <a:lnSpc>
                <a:spcPct val="100000"/>
              </a:lnSpc>
              <a:spcBef>
                <a:spcPts val="1605"/>
              </a:spcBef>
            </a:pPr>
            <a:r>
              <a:rPr sz="7000" spc="919" dirty="0">
                <a:solidFill>
                  <a:schemeClr val="tx1"/>
                </a:solidFill>
                <a:latin typeface="Times New Roman" panose="02020603050405020304" pitchFamily="18" charset="0"/>
                <a:cs typeface="Times New Roman" panose="02020603050405020304" pitchFamily="18" charset="0"/>
              </a:rPr>
              <a:t>GUARDIAN</a:t>
            </a:r>
            <a:r>
              <a:rPr sz="7000" spc="-60" dirty="0">
                <a:solidFill>
                  <a:schemeClr val="tx1"/>
                </a:solidFill>
                <a:latin typeface="Times New Roman" panose="02020603050405020304" pitchFamily="18" charset="0"/>
                <a:cs typeface="Times New Roman" panose="02020603050405020304" pitchFamily="18" charset="0"/>
              </a:rPr>
              <a:t> </a:t>
            </a:r>
            <a:r>
              <a:rPr sz="7000" spc="994" dirty="0">
                <a:solidFill>
                  <a:schemeClr val="tx1"/>
                </a:solidFill>
                <a:latin typeface="Times New Roman" panose="02020603050405020304" pitchFamily="18" charset="0"/>
                <a:cs typeface="Times New Roman" panose="02020603050405020304" pitchFamily="18" charset="0"/>
              </a:rPr>
              <a:t>AD</a:t>
            </a:r>
            <a:r>
              <a:rPr sz="7000" spc="-55" dirty="0">
                <a:solidFill>
                  <a:schemeClr val="tx1"/>
                </a:solidFill>
                <a:latin typeface="Times New Roman" panose="02020603050405020304" pitchFamily="18" charset="0"/>
                <a:cs typeface="Times New Roman" panose="02020603050405020304" pitchFamily="18" charset="0"/>
              </a:rPr>
              <a:t> </a:t>
            </a:r>
            <a:r>
              <a:rPr sz="7000" spc="465" dirty="0">
                <a:solidFill>
                  <a:schemeClr val="tx1"/>
                </a:solidFill>
                <a:latin typeface="Times New Roman" panose="02020603050405020304" pitchFamily="18" charset="0"/>
                <a:cs typeface="Times New Roman" panose="02020603050405020304" pitchFamily="18" charset="0"/>
              </a:rPr>
              <a:t>LITEM</a:t>
            </a:r>
            <a:r>
              <a:rPr lang="en-US" sz="7000" spc="465" dirty="0">
                <a:solidFill>
                  <a:schemeClr val="tx1"/>
                </a:solidFill>
                <a:latin typeface="Times New Roman" panose="02020603050405020304" pitchFamily="18" charset="0"/>
                <a:cs typeface="Times New Roman" panose="02020603050405020304" pitchFamily="18" charset="0"/>
              </a:rPr>
              <a:t> (GAL)</a:t>
            </a:r>
            <a:endParaRPr sz="7000" dirty="0">
              <a:solidFill>
                <a:schemeClr val="tx1"/>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16D47B36-02E5-0791-26AC-65500A7C6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 y="8934208"/>
            <a:ext cx="1352791" cy="13527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150110" cy="3403600"/>
            <a:chOff x="0" y="0"/>
            <a:chExt cx="2150110" cy="3403600"/>
          </a:xfrm>
        </p:grpSpPr>
        <p:sp>
          <p:nvSpPr>
            <p:cNvPr id="3" name="object 3"/>
            <p:cNvSpPr/>
            <p:nvPr/>
          </p:nvSpPr>
          <p:spPr>
            <a:xfrm>
              <a:off x="0" y="0"/>
              <a:ext cx="2150110" cy="3403600"/>
            </a:xfrm>
            <a:custGeom>
              <a:avLst/>
              <a:gdLst/>
              <a:ahLst/>
              <a:cxnLst/>
              <a:rect l="l" t="t" r="r" b="b"/>
              <a:pathLst>
                <a:path w="2150110" h="3403600">
                  <a:moveTo>
                    <a:pt x="896963" y="0"/>
                  </a:moveTo>
                  <a:lnTo>
                    <a:pt x="2150005" y="1253042"/>
                  </a:lnTo>
                  <a:lnTo>
                    <a:pt x="0" y="3403047"/>
                  </a:lnTo>
                  <a:lnTo>
                    <a:pt x="0" y="0"/>
                  </a:lnTo>
                  <a:lnTo>
                    <a:pt x="896963" y="0"/>
                  </a:lnTo>
                  <a:close/>
                </a:path>
              </a:pathLst>
            </a:custGeom>
            <a:solidFill>
              <a:srgbClr val="257EBC"/>
            </a:solidFill>
          </p:spPr>
          <p:txBody>
            <a:bodyPr wrap="square" lIns="0" tIns="0" rIns="0" bIns="0" rtlCol="0"/>
            <a:lstStyle/>
            <a:p>
              <a:endParaRPr/>
            </a:p>
          </p:txBody>
        </p:sp>
        <p:sp>
          <p:nvSpPr>
            <p:cNvPr id="4" name="object 4"/>
            <p:cNvSpPr/>
            <p:nvPr/>
          </p:nvSpPr>
          <p:spPr>
            <a:xfrm>
              <a:off x="0" y="0"/>
              <a:ext cx="1913255" cy="3166110"/>
            </a:xfrm>
            <a:custGeom>
              <a:avLst/>
              <a:gdLst/>
              <a:ahLst/>
              <a:cxnLst/>
              <a:rect l="l" t="t" r="r" b="b"/>
              <a:pathLst>
                <a:path w="1913255" h="3166110">
                  <a:moveTo>
                    <a:pt x="1850588" y="1190976"/>
                  </a:moveTo>
                  <a:lnTo>
                    <a:pt x="1788539" y="1253025"/>
                  </a:lnTo>
                  <a:lnTo>
                    <a:pt x="535514" y="0"/>
                  </a:lnTo>
                  <a:lnTo>
                    <a:pt x="659612" y="0"/>
                  </a:lnTo>
                  <a:lnTo>
                    <a:pt x="1850588" y="1190976"/>
                  </a:lnTo>
                  <a:close/>
                </a:path>
                <a:path w="1913255" h="3166110">
                  <a:moveTo>
                    <a:pt x="1912637" y="1253025"/>
                  </a:moveTo>
                  <a:lnTo>
                    <a:pt x="87356" y="3078307"/>
                  </a:lnTo>
                  <a:lnTo>
                    <a:pt x="0" y="3078307"/>
                  </a:lnTo>
                  <a:lnTo>
                    <a:pt x="0" y="3041565"/>
                  </a:lnTo>
                  <a:lnTo>
                    <a:pt x="1850588" y="1190976"/>
                  </a:lnTo>
                  <a:lnTo>
                    <a:pt x="1912637" y="1253025"/>
                  </a:lnTo>
                  <a:close/>
                </a:path>
                <a:path w="1913255" h="3166110">
                  <a:moveTo>
                    <a:pt x="87356" y="3078307"/>
                  </a:moveTo>
                  <a:lnTo>
                    <a:pt x="0" y="3165663"/>
                  </a:lnTo>
                  <a:lnTo>
                    <a:pt x="0" y="3078307"/>
                  </a:lnTo>
                  <a:lnTo>
                    <a:pt x="87356" y="3078307"/>
                  </a:lnTo>
                  <a:close/>
                </a:path>
              </a:pathLst>
            </a:custGeom>
            <a:solidFill>
              <a:srgbClr val="004AAC"/>
            </a:solidFill>
          </p:spPr>
          <p:txBody>
            <a:bodyPr wrap="square" lIns="0" tIns="0" rIns="0" bIns="0" rtlCol="0"/>
            <a:lstStyle/>
            <a:p>
              <a:endParaRPr/>
            </a:p>
          </p:txBody>
        </p:sp>
      </p:grpSp>
      <p:grpSp>
        <p:nvGrpSpPr>
          <p:cNvPr id="5" name="object 5"/>
          <p:cNvGrpSpPr/>
          <p:nvPr/>
        </p:nvGrpSpPr>
        <p:grpSpPr>
          <a:xfrm>
            <a:off x="35460" y="0"/>
            <a:ext cx="18253075" cy="10287000"/>
            <a:chOff x="35460" y="0"/>
            <a:chExt cx="18253075" cy="10287000"/>
          </a:xfrm>
        </p:grpSpPr>
        <p:sp>
          <p:nvSpPr>
            <p:cNvPr id="6" name="object 6"/>
            <p:cNvSpPr/>
            <p:nvPr/>
          </p:nvSpPr>
          <p:spPr>
            <a:xfrm>
              <a:off x="16137983" y="0"/>
              <a:ext cx="2150110" cy="3403600"/>
            </a:xfrm>
            <a:custGeom>
              <a:avLst/>
              <a:gdLst/>
              <a:ahLst/>
              <a:cxnLst/>
              <a:rect l="l" t="t" r="r" b="b"/>
              <a:pathLst>
                <a:path w="2150109" h="3403600">
                  <a:moveTo>
                    <a:pt x="2150014" y="0"/>
                  </a:moveTo>
                  <a:lnTo>
                    <a:pt x="2150014" y="3403057"/>
                  </a:lnTo>
                  <a:lnTo>
                    <a:pt x="0" y="1253042"/>
                  </a:lnTo>
                  <a:lnTo>
                    <a:pt x="1253042" y="0"/>
                  </a:lnTo>
                  <a:lnTo>
                    <a:pt x="2150014" y="0"/>
                  </a:lnTo>
                  <a:close/>
                </a:path>
              </a:pathLst>
            </a:custGeom>
            <a:solidFill>
              <a:srgbClr val="2A4A9D"/>
            </a:solidFill>
          </p:spPr>
          <p:txBody>
            <a:bodyPr wrap="square" lIns="0" tIns="0" rIns="0" bIns="0" rtlCol="0"/>
            <a:lstStyle/>
            <a:p>
              <a:endParaRPr/>
            </a:p>
          </p:txBody>
        </p:sp>
        <p:sp>
          <p:nvSpPr>
            <p:cNvPr id="7" name="object 7"/>
            <p:cNvSpPr/>
            <p:nvPr/>
          </p:nvSpPr>
          <p:spPr>
            <a:xfrm>
              <a:off x="16375385" y="0"/>
              <a:ext cx="1912620" cy="3166110"/>
            </a:xfrm>
            <a:custGeom>
              <a:avLst/>
              <a:gdLst/>
              <a:ahLst/>
              <a:cxnLst/>
              <a:rect l="l" t="t" r="r" b="b"/>
              <a:pathLst>
                <a:path w="1912619" h="3166110">
                  <a:moveTo>
                    <a:pt x="1912613" y="3165639"/>
                  </a:moveTo>
                  <a:lnTo>
                    <a:pt x="0" y="1253025"/>
                  </a:lnTo>
                  <a:lnTo>
                    <a:pt x="1253025" y="0"/>
                  </a:lnTo>
                  <a:lnTo>
                    <a:pt x="1374538" y="0"/>
                  </a:lnTo>
                  <a:lnTo>
                    <a:pt x="121513" y="1253025"/>
                  </a:lnTo>
                  <a:lnTo>
                    <a:pt x="1912613" y="3044127"/>
                  </a:lnTo>
                  <a:lnTo>
                    <a:pt x="1912613" y="3165639"/>
                  </a:lnTo>
                  <a:close/>
                </a:path>
              </a:pathLst>
            </a:custGeom>
            <a:solidFill>
              <a:srgbClr val="257EBC"/>
            </a:solidFill>
          </p:spPr>
          <p:txBody>
            <a:bodyPr wrap="square" lIns="0" tIns="0" rIns="0" bIns="0" rtlCol="0"/>
            <a:lstStyle/>
            <a:p>
              <a:endParaRPr/>
            </a:p>
          </p:txBody>
        </p:sp>
        <p:sp>
          <p:nvSpPr>
            <p:cNvPr id="8" name="object 8"/>
            <p:cNvSpPr/>
            <p:nvPr/>
          </p:nvSpPr>
          <p:spPr>
            <a:xfrm>
              <a:off x="35460" y="2839031"/>
              <a:ext cx="18253075" cy="7448550"/>
            </a:xfrm>
            <a:custGeom>
              <a:avLst/>
              <a:gdLst/>
              <a:ahLst/>
              <a:cxnLst/>
              <a:rect l="l" t="t" r="r" b="b"/>
              <a:pathLst>
                <a:path w="18253075" h="7448550">
                  <a:moveTo>
                    <a:pt x="18252538" y="7447966"/>
                  </a:moveTo>
                  <a:lnTo>
                    <a:pt x="0" y="7447966"/>
                  </a:lnTo>
                  <a:lnTo>
                    <a:pt x="0" y="0"/>
                  </a:lnTo>
                  <a:lnTo>
                    <a:pt x="18252538" y="0"/>
                  </a:lnTo>
                  <a:lnTo>
                    <a:pt x="18252538" y="7447966"/>
                  </a:lnTo>
                  <a:close/>
                </a:path>
              </a:pathLst>
            </a:custGeom>
            <a:solidFill>
              <a:srgbClr val="2A4A9D"/>
            </a:solidFill>
          </p:spPr>
          <p:txBody>
            <a:bodyPr wrap="square" lIns="0" tIns="0" rIns="0" bIns="0" rtlCol="0"/>
            <a:lstStyle/>
            <a:p>
              <a:endParaRPr/>
            </a:p>
          </p:txBody>
        </p:sp>
      </p:grpSp>
      <p:sp>
        <p:nvSpPr>
          <p:cNvPr id="9" name="object 9"/>
          <p:cNvSpPr txBox="1">
            <a:spLocks noGrp="1"/>
          </p:cNvSpPr>
          <p:nvPr>
            <p:ph type="title"/>
          </p:nvPr>
        </p:nvSpPr>
        <p:spPr>
          <a:xfrm>
            <a:off x="2487121" y="693365"/>
            <a:ext cx="13242925" cy="1090042"/>
          </a:xfrm>
          <a:prstGeom prst="rect">
            <a:avLst/>
          </a:prstGeom>
        </p:spPr>
        <p:txBody>
          <a:bodyPr vert="horz" wrap="square" lIns="0" tIns="12700" rIns="0" bIns="0" rtlCol="0">
            <a:spAutoFit/>
          </a:bodyPr>
          <a:lstStyle/>
          <a:p>
            <a:pPr marL="12700">
              <a:lnSpc>
                <a:spcPct val="100000"/>
              </a:lnSpc>
              <a:spcBef>
                <a:spcPts val="100"/>
              </a:spcBef>
            </a:pPr>
            <a:r>
              <a:rPr sz="7000" spc="880" dirty="0">
                <a:solidFill>
                  <a:schemeClr val="tx1"/>
                </a:solidFill>
                <a:latin typeface="Times New Roman" panose="02020603050405020304" pitchFamily="18" charset="0"/>
                <a:cs typeface="Times New Roman" panose="02020603050405020304" pitchFamily="18" charset="0"/>
              </a:rPr>
              <a:t>WHEN</a:t>
            </a:r>
            <a:r>
              <a:rPr sz="7000" spc="-70" dirty="0">
                <a:solidFill>
                  <a:schemeClr val="tx1"/>
                </a:solidFill>
                <a:latin typeface="Times New Roman" panose="02020603050405020304" pitchFamily="18" charset="0"/>
                <a:cs typeface="Times New Roman" panose="02020603050405020304" pitchFamily="18" charset="0"/>
              </a:rPr>
              <a:t> </a:t>
            </a:r>
            <a:r>
              <a:rPr sz="7000" spc="710" dirty="0">
                <a:solidFill>
                  <a:schemeClr val="tx1"/>
                </a:solidFill>
                <a:latin typeface="Times New Roman" panose="02020603050405020304" pitchFamily="18" charset="0"/>
                <a:cs typeface="Times New Roman" panose="02020603050405020304" pitchFamily="18" charset="0"/>
              </a:rPr>
              <a:t>IS</a:t>
            </a:r>
            <a:r>
              <a:rPr sz="7000" spc="-65" dirty="0">
                <a:solidFill>
                  <a:schemeClr val="tx1"/>
                </a:solidFill>
                <a:latin typeface="Times New Roman" panose="02020603050405020304" pitchFamily="18" charset="0"/>
                <a:cs typeface="Times New Roman" panose="02020603050405020304" pitchFamily="18" charset="0"/>
              </a:rPr>
              <a:t> </a:t>
            </a:r>
            <a:r>
              <a:rPr sz="7000" spc="925" dirty="0">
                <a:solidFill>
                  <a:schemeClr val="tx1"/>
                </a:solidFill>
                <a:latin typeface="Times New Roman" panose="02020603050405020304" pitchFamily="18" charset="0"/>
                <a:cs typeface="Times New Roman" panose="02020603050405020304" pitchFamily="18" charset="0"/>
              </a:rPr>
              <a:t>A</a:t>
            </a:r>
            <a:r>
              <a:rPr sz="7000" spc="-65" dirty="0">
                <a:solidFill>
                  <a:schemeClr val="tx1"/>
                </a:solidFill>
                <a:latin typeface="Times New Roman" panose="02020603050405020304" pitchFamily="18" charset="0"/>
                <a:cs typeface="Times New Roman" panose="02020603050405020304" pitchFamily="18" charset="0"/>
              </a:rPr>
              <a:t> </a:t>
            </a:r>
            <a:r>
              <a:rPr lang="en-US" sz="7000" spc="919" dirty="0">
                <a:solidFill>
                  <a:schemeClr val="tx1"/>
                </a:solidFill>
                <a:latin typeface="Times New Roman" panose="02020603050405020304" pitchFamily="18" charset="0"/>
                <a:cs typeface="Times New Roman" panose="02020603050405020304" pitchFamily="18" charset="0"/>
              </a:rPr>
              <a:t>GAL NEEDED?</a:t>
            </a:r>
            <a:endParaRPr sz="7000" dirty="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19">
            <a:extLst>
              <a:ext uri="{FF2B5EF4-FFF2-40B4-BE49-F238E27FC236}">
                <a16:creationId xmlns:a16="http://schemas.microsoft.com/office/drawing/2014/main" id="{9D2015F9-D2E3-4E8B-2363-481680E8A651}"/>
              </a:ext>
            </a:extLst>
          </p:cNvPr>
          <p:cNvGraphicFramePr/>
          <p:nvPr>
            <p:extLst>
              <p:ext uri="{D42A27DB-BD31-4B8C-83A1-F6EECF244321}">
                <p14:modId xmlns:p14="http://schemas.microsoft.com/office/powerpoint/2010/main" val="2514578190"/>
              </p:ext>
            </p:extLst>
          </p:nvPr>
        </p:nvGraphicFramePr>
        <p:xfrm>
          <a:off x="1020774" y="2696613"/>
          <a:ext cx="15824835" cy="7299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A picture containing text&#10;&#10;Description automatically generated">
            <a:extLst>
              <a:ext uri="{FF2B5EF4-FFF2-40B4-BE49-F238E27FC236}">
                <a16:creationId xmlns:a16="http://schemas.microsoft.com/office/drawing/2014/main" id="{5C877576-8B46-A0F8-1A11-A58C20DB3C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24781"/>
            <a:ext cx="1352791" cy="13527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FEA2-8483-4D59-503E-BF59FAADAEE1}"/>
              </a:ext>
            </a:extLst>
          </p:cNvPr>
          <p:cNvSpPr>
            <a:spLocks noGrp="1"/>
          </p:cNvSpPr>
          <p:nvPr>
            <p:ph type="title"/>
          </p:nvPr>
        </p:nvSpPr>
        <p:spPr/>
        <p:txBody>
          <a:bodyPr/>
          <a:lstStyle/>
          <a:p>
            <a:endParaRPr lang="en-US"/>
          </a:p>
        </p:txBody>
      </p:sp>
      <p:grpSp>
        <p:nvGrpSpPr>
          <p:cNvPr id="4" name="object 3">
            <a:extLst>
              <a:ext uri="{FF2B5EF4-FFF2-40B4-BE49-F238E27FC236}">
                <a16:creationId xmlns:a16="http://schemas.microsoft.com/office/drawing/2014/main" id="{91517BC1-A157-3883-215D-747770FCCEEC}"/>
              </a:ext>
            </a:extLst>
          </p:cNvPr>
          <p:cNvGrpSpPr/>
          <p:nvPr/>
        </p:nvGrpSpPr>
        <p:grpSpPr>
          <a:xfrm>
            <a:off x="0" y="0"/>
            <a:ext cx="18288000" cy="4415754"/>
            <a:chOff x="0" y="0"/>
            <a:chExt cx="18288000" cy="4064635"/>
          </a:xfrm>
        </p:grpSpPr>
        <p:sp>
          <p:nvSpPr>
            <p:cNvPr id="5" name="object 4">
              <a:extLst>
                <a:ext uri="{FF2B5EF4-FFF2-40B4-BE49-F238E27FC236}">
                  <a16:creationId xmlns:a16="http://schemas.microsoft.com/office/drawing/2014/main" id="{1CC1A0BE-7E69-F3C7-641E-A489F68D35F5}"/>
                </a:ext>
              </a:extLst>
            </p:cNvPr>
            <p:cNvSpPr/>
            <p:nvPr/>
          </p:nvSpPr>
          <p:spPr>
            <a:xfrm>
              <a:off x="0" y="1778171"/>
              <a:ext cx="8658860" cy="47625"/>
            </a:xfrm>
            <a:custGeom>
              <a:avLst/>
              <a:gdLst/>
              <a:ahLst/>
              <a:cxnLst/>
              <a:rect l="l" t="t" r="r" b="b"/>
              <a:pathLst>
                <a:path w="8658860" h="47625">
                  <a:moveTo>
                    <a:pt x="0" y="47624"/>
                  </a:moveTo>
                  <a:lnTo>
                    <a:pt x="0" y="0"/>
                  </a:lnTo>
                  <a:lnTo>
                    <a:pt x="8658691" y="0"/>
                  </a:lnTo>
                  <a:lnTo>
                    <a:pt x="8658691" y="47624"/>
                  </a:lnTo>
                  <a:lnTo>
                    <a:pt x="0" y="47624"/>
                  </a:lnTo>
                  <a:close/>
                </a:path>
              </a:pathLst>
            </a:custGeom>
            <a:solidFill>
              <a:srgbClr val="135CA0"/>
            </a:solidFill>
          </p:spPr>
          <p:txBody>
            <a:bodyPr wrap="square" lIns="0" tIns="0" rIns="0" bIns="0" rtlCol="0"/>
            <a:lstStyle/>
            <a:p>
              <a:endParaRPr/>
            </a:p>
          </p:txBody>
        </p:sp>
        <p:pic>
          <p:nvPicPr>
            <p:cNvPr id="6" name="object 5">
              <a:extLst>
                <a:ext uri="{FF2B5EF4-FFF2-40B4-BE49-F238E27FC236}">
                  <a16:creationId xmlns:a16="http://schemas.microsoft.com/office/drawing/2014/main" id="{601006D3-2F8C-82BF-4A0A-B898BD71E0BE}"/>
                </a:ext>
              </a:extLst>
            </p:cNvPr>
            <p:cNvPicPr/>
            <p:nvPr/>
          </p:nvPicPr>
          <p:blipFill>
            <a:blip r:embed="rId3" cstate="print"/>
            <a:stretch>
              <a:fillRect/>
            </a:stretch>
          </p:blipFill>
          <p:spPr>
            <a:xfrm>
              <a:off x="0" y="0"/>
              <a:ext cx="18287999" cy="4064117"/>
            </a:xfrm>
            <a:prstGeom prst="rect">
              <a:avLst/>
            </a:prstGeom>
          </p:spPr>
        </p:pic>
        <p:pic>
          <p:nvPicPr>
            <p:cNvPr id="7" name="object 6">
              <a:extLst>
                <a:ext uri="{FF2B5EF4-FFF2-40B4-BE49-F238E27FC236}">
                  <a16:creationId xmlns:a16="http://schemas.microsoft.com/office/drawing/2014/main" id="{401EEE29-31C5-7BAA-DECC-877289AE5988}"/>
                </a:ext>
              </a:extLst>
            </p:cNvPr>
            <p:cNvPicPr/>
            <p:nvPr/>
          </p:nvPicPr>
          <p:blipFill>
            <a:blip r:embed="rId4" cstate="print"/>
            <a:stretch>
              <a:fillRect/>
            </a:stretch>
          </p:blipFill>
          <p:spPr>
            <a:xfrm>
              <a:off x="890015" y="185928"/>
              <a:ext cx="6815327" cy="1688591"/>
            </a:xfrm>
            <a:prstGeom prst="rect">
              <a:avLst/>
            </a:prstGeom>
          </p:spPr>
        </p:pic>
      </p:grpSp>
      <p:sp>
        <p:nvSpPr>
          <p:cNvPr id="8" name="object 20">
            <a:extLst>
              <a:ext uri="{FF2B5EF4-FFF2-40B4-BE49-F238E27FC236}">
                <a16:creationId xmlns:a16="http://schemas.microsoft.com/office/drawing/2014/main" id="{B2BD811B-C69A-146E-4C66-D09F91315600}"/>
              </a:ext>
            </a:extLst>
          </p:cNvPr>
          <p:cNvSpPr txBox="1"/>
          <p:nvPr/>
        </p:nvSpPr>
        <p:spPr>
          <a:xfrm>
            <a:off x="1126878" y="4683684"/>
            <a:ext cx="4050665" cy="4827475"/>
          </a:xfrm>
          <a:prstGeom prst="rect">
            <a:avLst/>
          </a:prstGeom>
        </p:spPr>
        <p:txBody>
          <a:bodyPr vert="horz" wrap="square" lIns="0" tIns="13970" rIns="0" bIns="0" rtlCol="0">
            <a:spAutoFit/>
          </a:bodyPr>
          <a:lstStyle/>
          <a:p>
            <a:pPr marL="951865">
              <a:lnSpc>
                <a:spcPct val="100000"/>
              </a:lnSpc>
              <a:spcBef>
                <a:spcPts val="110"/>
              </a:spcBef>
            </a:pPr>
            <a:r>
              <a:rPr lang="en-US" sz="4000" spc="300" dirty="0">
                <a:solidFill>
                  <a:srgbClr val="FFFFFF"/>
                </a:solidFill>
                <a:latin typeface="Times New Roman" panose="02020603050405020304" pitchFamily="18" charset="0"/>
                <a:cs typeface="Times New Roman" panose="02020603050405020304" pitchFamily="18" charset="0"/>
              </a:rPr>
              <a:t> </a:t>
            </a:r>
            <a:r>
              <a:rPr sz="4000" b="1" spc="300" dirty="0">
                <a:solidFill>
                  <a:srgbClr val="FFFFFF"/>
                </a:solidFill>
                <a:latin typeface="Times New Roman" panose="02020603050405020304" pitchFamily="18" charset="0"/>
                <a:cs typeface="Times New Roman" panose="02020603050405020304" pitchFamily="18" charset="0"/>
              </a:rPr>
              <a:t>Impact</a:t>
            </a:r>
            <a:endParaRPr sz="4000" b="1" dirty="0">
              <a:latin typeface="Times New Roman" panose="02020603050405020304" pitchFamily="18" charset="0"/>
              <a:cs typeface="Times New Roman" panose="02020603050405020304" pitchFamily="18" charset="0"/>
            </a:endParaRPr>
          </a:p>
          <a:p>
            <a:pPr marL="12065" marR="5080" indent="-635" algn="ctr">
              <a:lnSpc>
                <a:spcPct val="117300"/>
              </a:lnSpc>
              <a:spcBef>
                <a:spcPts val="3565"/>
              </a:spcBef>
            </a:pPr>
            <a:r>
              <a:rPr lang="en-US" sz="3000" dirty="0">
                <a:solidFill>
                  <a:srgbClr val="FFFFFF"/>
                </a:solidFill>
                <a:latin typeface="Times New Roman" panose="02020603050405020304" pitchFamily="18" charset="0"/>
                <a:cs typeface="Times New Roman" panose="02020603050405020304" pitchFamily="18" charset="0"/>
              </a:rPr>
              <a:t>BHS </a:t>
            </a:r>
            <a:r>
              <a:rPr lang="en-US" sz="3000" spc="-25" dirty="0">
                <a:solidFill>
                  <a:srgbClr val="FFFFFF"/>
                </a:solidFill>
                <a:latin typeface="Times New Roman" panose="02020603050405020304" pitchFamily="18" charset="0"/>
                <a:cs typeface="Times New Roman" panose="02020603050405020304" pitchFamily="18" charset="0"/>
              </a:rPr>
              <a:t>is </a:t>
            </a:r>
            <a:r>
              <a:rPr lang="en-US" sz="3000" spc="130" dirty="0">
                <a:solidFill>
                  <a:srgbClr val="FFFFFF"/>
                </a:solidFill>
                <a:latin typeface="Times New Roman" panose="02020603050405020304" pitchFamily="18" charset="0"/>
                <a:cs typeface="Times New Roman" panose="02020603050405020304" pitchFamily="18" charset="0"/>
              </a:rPr>
              <a:t>dedicated</a:t>
            </a:r>
            <a:r>
              <a:rPr lang="en-US" sz="3000" spc="-85" dirty="0">
                <a:solidFill>
                  <a:srgbClr val="FFFFFF"/>
                </a:solidFill>
                <a:latin typeface="Times New Roman" panose="02020603050405020304" pitchFamily="18" charset="0"/>
                <a:cs typeface="Times New Roman" panose="02020603050405020304" pitchFamily="18" charset="0"/>
              </a:rPr>
              <a:t> </a:t>
            </a:r>
            <a:r>
              <a:rPr lang="en-US" sz="3000" dirty="0">
                <a:solidFill>
                  <a:srgbClr val="FFFFFF"/>
                </a:solidFill>
                <a:latin typeface="Times New Roman" panose="02020603050405020304" pitchFamily="18" charset="0"/>
                <a:cs typeface="Times New Roman" panose="02020603050405020304" pitchFamily="18" charset="0"/>
              </a:rPr>
              <a:t>to</a:t>
            </a:r>
            <a:r>
              <a:rPr lang="en-US" sz="3000" spc="-80" dirty="0">
                <a:solidFill>
                  <a:srgbClr val="FFFFFF"/>
                </a:solidFill>
                <a:latin typeface="Times New Roman" panose="02020603050405020304" pitchFamily="18" charset="0"/>
                <a:cs typeface="Times New Roman" panose="02020603050405020304" pitchFamily="18" charset="0"/>
              </a:rPr>
              <a:t> </a:t>
            </a:r>
            <a:r>
              <a:rPr sz="3000" spc="55" dirty="0">
                <a:solidFill>
                  <a:srgbClr val="FFFFFF"/>
                </a:solidFill>
                <a:latin typeface="Times New Roman" panose="02020603050405020304" pitchFamily="18" charset="0"/>
                <a:cs typeface="Times New Roman" panose="02020603050405020304" pitchFamily="18" charset="0"/>
              </a:rPr>
              <a:t>the </a:t>
            </a:r>
            <a:r>
              <a:rPr sz="3000" spc="45" dirty="0">
                <a:solidFill>
                  <a:srgbClr val="FFFFFF"/>
                </a:solidFill>
                <a:latin typeface="Times New Roman" panose="02020603050405020304" pitchFamily="18" charset="0"/>
                <a:cs typeface="Times New Roman" panose="02020603050405020304" pitchFamily="18" charset="0"/>
              </a:rPr>
              <a:t>prevention,</a:t>
            </a:r>
            <a:r>
              <a:rPr sz="3000" spc="-125" dirty="0">
                <a:solidFill>
                  <a:srgbClr val="FFFFFF"/>
                </a:solidFill>
                <a:latin typeface="Times New Roman" panose="02020603050405020304" pitchFamily="18" charset="0"/>
                <a:cs typeface="Times New Roman" panose="02020603050405020304" pitchFamily="18" charset="0"/>
              </a:rPr>
              <a:t> </a:t>
            </a:r>
            <a:r>
              <a:rPr sz="3000" spc="80" dirty="0">
                <a:solidFill>
                  <a:srgbClr val="FFFFFF"/>
                </a:solidFill>
                <a:latin typeface="Times New Roman" panose="02020603050405020304" pitchFamily="18" charset="0"/>
                <a:cs typeface="Times New Roman" panose="02020603050405020304" pitchFamily="18" charset="0"/>
              </a:rPr>
              <a:t>early </a:t>
            </a:r>
            <a:r>
              <a:rPr sz="3000" spc="50" dirty="0">
                <a:solidFill>
                  <a:srgbClr val="FFFFFF"/>
                </a:solidFill>
                <a:latin typeface="Times New Roman" panose="02020603050405020304" pitchFamily="18" charset="0"/>
                <a:cs typeface="Times New Roman" panose="02020603050405020304" pitchFamily="18" charset="0"/>
              </a:rPr>
              <a:t>intervention</a:t>
            </a:r>
            <a:r>
              <a:rPr lang="en-US" sz="3000" spc="50" dirty="0">
                <a:solidFill>
                  <a:srgbClr val="FFFFFF"/>
                </a:solidFill>
                <a:latin typeface="Times New Roman" panose="02020603050405020304" pitchFamily="18" charset="0"/>
                <a:cs typeface="Times New Roman" panose="02020603050405020304" pitchFamily="18" charset="0"/>
              </a:rPr>
              <a:t>,</a:t>
            </a:r>
            <a:r>
              <a:rPr sz="3000" spc="-120" dirty="0">
                <a:solidFill>
                  <a:srgbClr val="FFFFFF"/>
                </a:solidFill>
                <a:latin typeface="Times New Roman" panose="02020603050405020304" pitchFamily="18" charset="0"/>
                <a:cs typeface="Times New Roman" panose="02020603050405020304" pitchFamily="18" charset="0"/>
              </a:rPr>
              <a:t> </a:t>
            </a:r>
            <a:r>
              <a:rPr sz="3000" spc="155" dirty="0">
                <a:solidFill>
                  <a:srgbClr val="FFFFFF"/>
                </a:solidFill>
                <a:latin typeface="Times New Roman" panose="02020603050405020304" pitchFamily="18" charset="0"/>
                <a:cs typeface="Times New Roman" panose="02020603050405020304" pitchFamily="18" charset="0"/>
              </a:rPr>
              <a:t>and </a:t>
            </a:r>
            <a:r>
              <a:rPr sz="3000" spc="100" dirty="0">
                <a:solidFill>
                  <a:srgbClr val="FFFFFF"/>
                </a:solidFill>
                <a:latin typeface="Times New Roman" panose="02020603050405020304" pitchFamily="18" charset="0"/>
                <a:cs typeface="Times New Roman" panose="02020603050405020304" pitchFamily="18" charset="0"/>
              </a:rPr>
              <a:t>treatment</a:t>
            </a:r>
            <a:r>
              <a:rPr sz="3000" spc="-125" dirty="0">
                <a:solidFill>
                  <a:srgbClr val="FFFFFF"/>
                </a:solidFill>
                <a:latin typeface="Times New Roman" panose="02020603050405020304" pitchFamily="18" charset="0"/>
                <a:cs typeface="Times New Roman" panose="02020603050405020304" pitchFamily="18" charset="0"/>
              </a:rPr>
              <a:t> </a:t>
            </a:r>
            <a:r>
              <a:rPr sz="3000" dirty="0">
                <a:solidFill>
                  <a:srgbClr val="FFFFFF"/>
                </a:solidFill>
                <a:latin typeface="Times New Roman" panose="02020603050405020304" pitchFamily="18" charset="0"/>
                <a:cs typeface="Times New Roman" panose="02020603050405020304" pitchFamily="18" charset="0"/>
              </a:rPr>
              <a:t>of</a:t>
            </a:r>
            <a:r>
              <a:rPr sz="3000" spc="-120" dirty="0">
                <a:solidFill>
                  <a:srgbClr val="FFFFFF"/>
                </a:solidFill>
                <a:latin typeface="Times New Roman" panose="02020603050405020304" pitchFamily="18" charset="0"/>
                <a:cs typeface="Times New Roman" panose="02020603050405020304" pitchFamily="18" charset="0"/>
              </a:rPr>
              <a:t> </a:t>
            </a:r>
            <a:r>
              <a:rPr sz="3000" spc="95" dirty="0">
                <a:solidFill>
                  <a:srgbClr val="FFFFFF"/>
                </a:solidFill>
                <a:latin typeface="Times New Roman" panose="02020603050405020304" pitchFamily="18" charset="0"/>
                <a:cs typeface="Times New Roman" panose="02020603050405020304" pitchFamily="18" charset="0"/>
              </a:rPr>
              <a:t>behavioral </a:t>
            </a:r>
            <a:r>
              <a:rPr lang="en-US" sz="3000" spc="95" dirty="0">
                <a:solidFill>
                  <a:srgbClr val="FFFFFF"/>
                </a:solidFill>
                <a:latin typeface="Times New Roman" panose="02020603050405020304" pitchFamily="18" charset="0"/>
                <a:cs typeface="Times New Roman" panose="02020603050405020304" pitchFamily="18" charset="0"/>
              </a:rPr>
              <a:t>health-related</a:t>
            </a:r>
            <a:r>
              <a:rPr sz="3000" spc="-114" dirty="0">
                <a:solidFill>
                  <a:srgbClr val="FFFFFF"/>
                </a:solidFill>
                <a:latin typeface="Times New Roman" panose="02020603050405020304" pitchFamily="18" charset="0"/>
                <a:cs typeface="Times New Roman" panose="02020603050405020304" pitchFamily="18" charset="0"/>
              </a:rPr>
              <a:t> </a:t>
            </a:r>
            <a:r>
              <a:rPr sz="3000" spc="65" dirty="0">
                <a:solidFill>
                  <a:srgbClr val="FFFFFF"/>
                </a:solidFill>
                <a:latin typeface="Times New Roman" panose="02020603050405020304" pitchFamily="18" charset="0"/>
                <a:cs typeface="Times New Roman" panose="02020603050405020304" pitchFamily="18" charset="0"/>
              </a:rPr>
              <a:t>issues</a:t>
            </a:r>
            <a:r>
              <a:rPr sz="3000" spc="-110" dirty="0">
                <a:solidFill>
                  <a:srgbClr val="FFFFFF"/>
                </a:solidFill>
                <a:latin typeface="Times New Roman" panose="02020603050405020304" pitchFamily="18" charset="0"/>
                <a:cs typeface="Times New Roman" panose="02020603050405020304" pitchFamily="18" charset="0"/>
              </a:rPr>
              <a:t> </a:t>
            </a:r>
            <a:r>
              <a:rPr sz="3000" spc="155" dirty="0">
                <a:solidFill>
                  <a:srgbClr val="FFFFFF"/>
                </a:solidFill>
                <a:latin typeface="Times New Roman" panose="02020603050405020304" pitchFamily="18" charset="0"/>
                <a:cs typeface="Times New Roman" panose="02020603050405020304" pitchFamily="18" charset="0"/>
              </a:rPr>
              <a:t>and </a:t>
            </a:r>
            <a:r>
              <a:rPr sz="3000" spc="105" dirty="0">
                <a:solidFill>
                  <a:srgbClr val="FFFFFF"/>
                </a:solidFill>
                <a:latin typeface="Times New Roman" panose="02020603050405020304" pitchFamily="18" charset="0"/>
                <a:cs typeface="Times New Roman" panose="02020603050405020304" pitchFamily="18" charset="0"/>
              </a:rPr>
              <a:t>concerns</a:t>
            </a:r>
            <a:r>
              <a:rPr sz="3000" spc="-110" dirty="0">
                <a:solidFill>
                  <a:srgbClr val="FFFFFF"/>
                </a:solidFill>
                <a:latin typeface="Times New Roman" panose="02020603050405020304" pitchFamily="18" charset="0"/>
                <a:cs typeface="Times New Roman" panose="02020603050405020304" pitchFamily="18" charset="0"/>
              </a:rPr>
              <a:t> </a:t>
            </a:r>
            <a:r>
              <a:rPr sz="3000" spc="114" dirty="0">
                <a:solidFill>
                  <a:srgbClr val="FFFFFF"/>
                </a:solidFill>
                <a:latin typeface="Times New Roman" panose="02020603050405020304" pitchFamily="18" charset="0"/>
                <a:cs typeface="Times New Roman" panose="02020603050405020304" pitchFamily="18" charset="0"/>
              </a:rPr>
              <a:t>impacting</a:t>
            </a:r>
            <a:r>
              <a:rPr sz="3000" spc="-110" dirty="0">
                <a:solidFill>
                  <a:srgbClr val="FFFFFF"/>
                </a:solidFill>
                <a:latin typeface="Times New Roman" panose="02020603050405020304" pitchFamily="18" charset="0"/>
                <a:cs typeface="Times New Roman" panose="02020603050405020304" pitchFamily="18" charset="0"/>
              </a:rPr>
              <a:t> </a:t>
            </a:r>
            <a:r>
              <a:rPr sz="3000" spc="-25" dirty="0">
                <a:solidFill>
                  <a:srgbClr val="FFFFFF"/>
                </a:solidFill>
                <a:latin typeface="Times New Roman" panose="02020603050405020304" pitchFamily="18" charset="0"/>
                <a:cs typeface="Times New Roman" panose="02020603050405020304" pitchFamily="18" charset="0"/>
              </a:rPr>
              <a:t>our </a:t>
            </a:r>
            <a:r>
              <a:rPr sz="3000" spc="75" dirty="0">
                <a:solidFill>
                  <a:srgbClr val="FFFFFF"/>
                </a:solidFill>
                <a:latin typeface="Times New Roman" panose="02020603050405020304" pitchFamily="18" charset="0"/>
                <a:cs typeface="Times New Roman" panose="02020603050405020304" pitchFamily="18" charset="0"/>
              </a:rPr>
              <a:t>youth</a:t>
            </a:r>
            <a:r>
              <a:rPr sz="3000" spc="-120" dirty="0">
                <a:solidFill>
                  <a:srgbClr val="FFFFFF"/>
                </a:solidFill>
                <a:latin typeface="Times New Roman" panose="02020603050405020304" pitchFamily="18" charset="0"/>
                <a:cs typeface="Times New Roman" panose="02020603050405020304" pitchFamily="18" charset="0"/>
              </a:rPr>
              <a:t> </a:t>
            </a:r>
            <a:r>
              <a:rPr sz="3000" spc="180" dirty="0">
                <a:solidFill>
                  <a:srgbClr val="FFFFFF"/>
                </a:solidFill>
                <a:latin typeface="Times New Roman" panose="02020603050405020304" pitchFamily="18" charset="0"/>
                <a:cs typeface="Times New Roman" panose="02020603050405020304" pitchFamily="18" charset="0"/>
              </a:rPr>
              <a:t>and</a:t>
            </a:r>
            <a:r>
              <a:rPr sz="3000" spc="-120" dirty="0">
                <a:solidFill>
                  <a:srgbClr val="FFFFFF"/>
                </a:solidFill>
                <a:latin typeface="Times New Roman" panose="02020603050405020304" pitchFamily="18" charset="0"/>
                <a:cs typeface="Times New Roman" panose="02020603050405020304" pitchFamily="18" charset="0"/>
              </a:rPr>
              <a:t> </a:t>
            </a:r>
            <a:r>
              <a:rPr sz="3000" spc="-10" dirty="0">
                <a:solidFill>
                  <a:srgbClr val="FFFFFF"/>
                </a:solidFill>
                <a:latin typeface="Times New Roman" panose="02020603050405020304" pitchFamily="18" charset="0"/>
                <a:cs typeface="Times New Roman" panose="02020603050405020304" pitchFamily="18" charset="0"/>
              </a:rPr>
              <a:t>families.</a:t>
            </a:r>
            <a:endParaRPr sz="3000" dirty="0">
              <a:latin typeface="Times New Roman" panose="02020603050405020304" pitchFamily="18" charset="0"/>
              <a:cs typeface="Times New Roman" panose="02020603050405020304" pitchFamily="18" charset="0"/>
            </a:endParaRPr>
          </a:p>
        </p:txBody>
      </p:sp>
      <p:sp>
        <p:nvSpPr>
          <p:cNvPr id="9" name="object 19">
            <a:extLst>
              <a:ext uri="{FF2B5EF4-FFF2-40B4-BE49-F238E27FC236}">
                <a16:creationId xmlns:a16="http://schemas.microsoft.com/office/drawing/2014/main" id="{886ADEB4-6DFF-4274-5AC5-33AD431DEE8B}"/>
              </a:ext>
            </a:extLst>
          </p:cNvPr>
          <p:cNvSpPr txBox="1"/>
          <p:nvPr/>
        </p:nvSpPr>
        <p:spPr>
          <a:xfrm>
            <a:off x="6818015" y="4229074"/>
            <a:ext cx="4265930" cy="5383397"/>
          </a:xfrm>
          <a:prstGeom prst="rect">
            <a:avLst/>
          </a:prstGeom>
        </p:spPr>
        <p:txBody>
          <a:bodyPr vert="horz" wrap="square" lIns="0" tIns="222250" rIns="0" bIns="0" rtlCol="0">
            <a:spAutoFit/>
          </a:bodyPr>
          <a:lstStyle/>
          <a:p>
            <a:pPr marL="1097280">
              <a:lnSpc>
                <a:spcPct val="100000"/>
              </a:lnSpc>
              <a:spcBef>
                <a:spcPts val="1750"/>
              </a:spcBef>
            </a:pPr>
            <a:r>
              <a:rPr sz="4000" b="1" spc="210" dirty="0">
                <a:solidFill>
                  <a:srgbClr val="FFFFFF"/>
                </a:solidFill>
                <a:latin typeface="Times New Roman" panose="02020603050405020304" pitchFamily="18" charset="0"/>
                <a:cs typeface="Times New Roman" panose="02020603050405020304" pitchFamily="18" charset="0"/>
              </a:rPr>
              <a:t>Services</a:t>
            </a:r>
            <a:endParaRPr sz="4000" b="1" dirty="0">
              <a:latin typeface="Times New Roman" panose="02020603050405020304" pitchFamily="18" charset="0"/>
              <a:cs typeface="Times New Roman" panose="02020603050405020304" pitchFamily="18" charset="0"/>
            </a:endParaRPr>
          </a:p>
          <a:p>
            <a:pPr marL="12700" marR="5080" algn="ctr">
              <a:lnSpc>
                <a:spcPct val="116300"/>
              </a:lnSpc>
              <a:spcBef>
                <a:spcPts val="730"/>
              </a:spcBef>
            </a:pPr>
            <a:endParaRPr lang="en-US" sz="2150" spc="229" dirty="0">
              <a:solidFill>
                <a:srgbClr val="FFFFFF"/>
              </a:solidFill>
              <a:latin typeface="Lucida Sans Unicode"/>
              <a:cs typeface="Lucida Sans Unicode"/>
            </a:endParaRPr>
          </a:p>
          <a:p>
            <a:pPr marL="12700" marR="5080" algn="ctr">
              <a:lnSpc>
                <a:spcPct val="116300"/>
              </a:lnSpc>
              <a:spcBef>
                <a:spcPts val="730"/>
              </a:spcBef>
            </a:pPr>
            <a:r>
              <a:rPr lang="en-US" sz="2500" spc="229" dirty="0">
                <a:solidFill>
                  <a:srgbClr val="FFFFFF"/>
                </a:solidFill>
                <a:latin typeface="Times New Roman" panose="02020603050405020304" pitchFamily="18" charset="0"/>
                <a:cs typeface="Times New Roman" panose="02020603050405020304" pitchFamily="18" charset="0"/>
              </a:rPr>
              <a:t>Provide </a:t>
            </a:r>
            <a:r>
              <a:rPr sz="2500" spc="65" dirty="0">
                <a:solidFill>
                  <a:srgbClr val="FFFFFF"/>
                </a:solidFill>
                <a:latin typeface="Times New Roman" panose="02020603050405020304" pitchFamily="18" charset="0"/>
                <a:cs typeface="Times New Roman" panose="02020603050405020304" pitchFamily="18" charset="0"/>
              </a:rPr>
              <a:t>clinical</a:t>
            </a:r>
            <a:r>
              <a:rPr sz="2500" spc="-95" dirty="0">
                <a:solidFill>
                  <a:srgbClr val="FFFFFF"/>
                </a:solidFill>
                <a:latin typeface="Times New Roman" panose="02020603050405020304" pitchFamily="18" charset="0"/>
                <a:cs typeface="Times New Roman" panose="02020603050405020304" pitchFamily="18" charset="0"/>
              </a:rPr>
              <a:t> </a:t>
            </a:r>
            <a:r>
              <a:rPr sz="2500" spc="35" dirty="0">
                <a:solidFill>
                  <a:srgbClr val="FFFFFF"/>
                </a:solidFill>
                <a:latin typeface="Times New Roman" panose="02020603050405020304" pitchFamily="18" charset="0"/>
                <a:cs typeface="Times New Roman" panose="02020603050405020304" pitchFamily="18" charset="0"/>
              </a:rPr>
              <a:t>services, </a:t>
            </a:r>
            <a:r>
              <a:rPr sz="2500" spc="55" dirty="0">
                <a:solidFill>
                  <a:srgbClr val="FFFFFF"/>
                </a:solidFill>
                <a:latin typeface="Times New Roman" panose="02020603050405020304" pitchFamily="18" charset="0"/>
                <a:cs typeface="Times New Roman" panose="02020603050405020304" pitchFamily="18" charset="0"/>
              </a:rPr>
              <a:t>support</a:t>
            </a:r>
            <a:r>
              <a:rPr lang="en-US" sz="2500" spc="55" dirty="0">
                <a:solidFill>
                  <a:srgbClr val="FFFFFF"/>
                </a:solidFill>
                <a:latin typeface="Times New Roman" panose="02020603050405020304" pitchFamily="18" charset="0"/>
                <a:cs typeface="Times New Roman" panose="02020603050405020304" pitchFamily="18" charset="0"/>
              </a:rPr>
              <a:t>,</a:t>
            </a:r>
            <a:r>
              <a:rPr sz="2500" spc="-110" dirty="0">
                <a:solidFill>
                  <a:srgbClr val="FFFFFF"/>
                </a:solidFill>
                <a:latin typeface="Times New Roman" panose="02020603050405020304" pitchFamily="18" charset="0"/>
                <a:cs typeface="Times New Roman" panose="02020603050405020304" pitchFamily="18" charset="0"/>
              </a:rPr>
              <a:t> </a:t>
            </a:r>
            <a:r>
              <a:rPr sz="2500" spc="155" dirty="0">
                <a:solidFill>
                  <a:srgbClr val="FFFFFF"/>
                </a:solidFill>
                <a:latin typeface="Times New Roman" panose="02020603050405020304" pitchFamily="18" charset="0"/>
                <a:cs typeface="Times New Roman" panose="02020603050405020304" pitchFamily="18" charset="0"/>
              </a:rPr>
              <a:t>and</a:t>
            </a:r>
            <a:r>
              <a:rPr sz="2500" spc="-105" dirty="0">
                <a:solidFill>
                  <a:srgbClr val="FFFFFF"/>
                </a:solidFill>
                <a:latin typeface="Times New Roman" panose="02020603050405020304" pitchFamily="18" charset="0"/>
                <a:cs typeface="Times New Roman" panose="02020603050405020304" pitchFamily="18" charset="0"/>
              </a:rPr>
              <a:t> </a:t>
            </a:r>
            <a:r>
              <a:rPr sz="2500" spc="90" dirty="0">
                <a:solidFill>
                  <a:srgbClr val="FFFFFF"/>
                </a:solidFill>
                <a:latin typeface="Times New Roman" panose="02020603050405020304" pitchFamily="18" charset="0"/>
                <a:cs typeface="Times New Roman" panose="02020603050405020304" pitchFamily="18" charset="0"/>
              </a:rPr>
              <a:t>psychoeducation </a:t>
            </a:r>
            <a:r>
              <a:rPr sz="2500" dirty="0">
                <a:solidFill>
                  <a:srgbClr val="FFFFFF"/>
                </a:solidFill>
                <a:latin typeface="Times New Roman" panose="02020603050405020304" pitchFamily="18" charset="0"/>
                <a:cs typeface="Times New Roman" panose="02020603050405020304" pitchFamily="18" charset="0"/>
              </a:rPr>
              <a:t>to</a:t>
            </a:r>
            <a:r>
              <a:rPr sz="2500" spc="65" dirty="0">
                <a:solidFill>
                  <a:srgbClr val="FFFFFF"/>
                </a:solidFill>
                <a:latin typeface="Times New Roman" panose="02020603050405020304" pitchFamily="18" charset="0"/>
                <a:cs typeface="Times New Roman" panose="02020603050405020304" pitchFamily="18" charset="0"/>
              </a:rPr>
              <a:t> </a:t>
            </a:r>
            <a:r>
              <a:rPr sz="2500" dirty="0">
                <a:solidFill>
                  <a:srgbClr val="FFFFFF"/>
                </a:solidFill>
                <a:latin typeface="Times New Roman" panose="02020603050405020304" pitchFamily="18" charset="0"/>
                <a:cs typeface="Times New Roman" panose="02020603050405020304" pitchFamily="18" charset="0"/>
              </a:rPr>
              <a:t>our</a:t>
            </a:r>
            <a:r>
              <a:rPr sz="2500" spc="70" dirty="0">
                <a:solidFill>
                  <a:srgbClr val="FFFFFF"/>
                </a:solidFill>
                <a:latin typeface="Times New Roman" panose="02020603050405020304" pitchFamily="18" charset="0"/>
                <a:cs typeface="Times New Roman" panose="02020603050405020304" pitchFamily="18" charset="0"/>
              </a:rPr>
              <a:t> </a:t>
            </a:r>
            <a:r>
              <a:rPr lang="en-US" sz="2500" spc="70" dirty="0">
                <a:solidFill>
                  <a:srgbClr val="FFFFFF"/>
                </a:solidFill>
                <a:latin typeface="Times New Roman" panose="02020603050405020304" pitchFamily="18" charset="0"/>
                <a:cs typeface="Times New Roman" panose="02020603050405020304" pitchFamily="18" charset="0"/>
              </a:rPr>
              <a:t>youth</a:t>
            </a:r>
            <a:r>
              <a:rPr sz="2500" dirty="0">
                <a:solidFill>
                  <a:srgbClr val="FFFFFF"/>
                </a:solidFill>
                <a:latin typeface="Times New Roman" panose="02020603050405020304" pitchFamily="18" charset="0"/>
                <a:cs typeface="Times New Roman" panose="02020603050405020304" pitchFamily="18" charset="0"/>
              </a:rPr>
              <a:t>,</a:t>
            </a:r>
            <a:r>
              <a:rPr sz="2500" spc="65" dirty="0">
                <a:solidFill>
                  <a:srgbClr val="FFFFFF"/>
                </a:solidFill>
                <a:latin typeface="Times New Roman" panose="02020603050405020304" pitchFamily="18" charset="0"/>
                <a:cs typeface="Times New Roman" panose="02020603050405020304" pitchFamily="18" charset="0"/>
              </a:rPr>
              <a:t> </a:t>
            </a:r>
            <a:r>
              <a:rPr sz="2500" dirty="0">
                <a:solidFill>
                  <a:srgbClr val="FFFFFF"/>
                </a:solidFill>
                <a:latin typeface="Times New Roman" panose="02020603050405020304" pitchFamily="18" charset="0"/>
                <a:cs typeface="Times New Roman" panose="02020603050405020304" pitchFamily="18" charset="0"/>
              </a:rPr>
              <a:t>families,</a:t>
            </a:r>
            <a:r>
              <a:rPr sz="2500" spc="65" dirty="0">
                <a:solidFill>
                  <a:srgbClr val="FFFFFF"/>
                </a:solidFill>
                <a:latin typeface="Times New Roman" panose="02020603050405020304" pitchFamily="18" charset="0"/>
                <a:cs typeface="Times New Roman" panose="02020603050405020304" pitchFamily="18" charset="0"/>
              </a:rPr>
              <a:t> </a:t>
            </a:r>
            <a:r>
              <a:rPr sz="2500" spc="45" dirty="0">
                <a:solidFill>
                  <a:srgbClr val="FFFFFF"/>
                </a:solidFill>
                <a:latin typeface="Times New Roman" panose="02020603050405020304" pitchFamily="18" charset="0"/>
                <a:cs typeface="Times New Roman" panose="02020603050405020304" pitchFamily="18" charset="0"/>
              </a:rPr>
              <a:t>court </a:t>
            </a:r>
            <a:r>
              <a:rPr sz="2500" dirty="0">
                <a:solidFill>
                  <a:srgbClr val="FFFFFF"/>
                </a:solidFill>
                <a:latin typeface="Times New Roman" panose="02020603050405020304" pitchFamily="18" charset="0"/>
                <a:cs typeface="Times New Roman" panose="02020603050405020304" pitchFamily="18" charset="0"/>
              </a:rPr>
              <a:t>staff</a:t>
            </a:r>
            <a:r>
              <a:rPr sz="2500" spc="-45" dirty="0">
                <a:solidFill>
                  <a:srgbClr val="FFFFFF"/>
                </a:solidFill>
                <a:latin typeface="Times New Roman" panose="02020603050405020304" pitchFamily="18" charset="0"/>
                <a:cs typeface="Times New Roman" panose="02020603050405020304" pitchFamily="18" charset="0"/>
              </a:rPr>
              <a:t> </a:t>
            </a:r>
            <a:r>
              <a:rPr sz="2500" spc="130" dirty="0">
                <a:solidFill>
                  <a:srgbClr val="FFFFFF"/>
                </a:solidFill>
                <a:latin typeface="Times New Roman" panose="02020603050405020304" pitchFamily="18" charset="0"/>
                <a:cs typeface="Times New Roman" panose="02020603050405020304" pitchFamily="18" charset="0"/>
              </a:rPr>
              <a:t>members</a:t>
            </a:r>
            <a:r>
              <a:rPr lang="en-US" sz="2500" spc="130" dirty="0">
                <a:solidFill>
                  <a:srgbClr val="FFFFFF"/>
                </a:solidFill>
                <a:latin typeface="Times New Roman" panose="02020603050405020304" pitchFamily="18" charset="0"/>
                <a:cs typeface="Times New Roman" panose="02020603050405020304" pitchFamily="18" charset="0"/>
              </a:rPr>
              <a:t>,</a:t>
            </a:r>
            <a:r>
              <a:rPr sz="2500" spc="-40" dirty="0">
                <a:solidFill>
                  <a:srgbClr val="FFFFFF"/>
                </a:solidFill>
                <a:latin typeface="Times New Roman" panose="02020603050405020304" pitchFamily="18" charset="0"/>
                <a:cs typeface="Times New Roman" panose="02020603050405020304" pitchFamily="18" charset="0"/>
              </a:rPr>
              <a:t> </a:t>
            </a:r>
            <a:r>
              <a:rPr sz="2500" spc="155" dirty="0">
                <a:solidFill>
                  <a:srgbClr val="FFFFFF"/>
                </a:solidFill>
                <a:latin typeface="Times New Roman" panose="02020603050405020304" pitchFamily="18" charset="0"/>
                <a:cs typeface="Times New Roman" panose="02020603050405020304" pitchFamily="18" charset="0"/>
              </a:rPr>
              <a:t>and</a:t>
            </a:r>
            <a:r>
              <a:rPr sz="2500" spc="-40" dirty="0">
                <a:solidFill>
                  <a:srgbClr val="FFFFFF"/>
                </a:solidFill>
                <a:latin typeface="Times New Roman" panose="02020603050405020304" pitchFamily="18" charset="0"/>
                <a:cs typeface="Times New Roman" panose="02020603050405020304" pitchFamily="18" charset="0"/>
              </a:rPr>
              <a:t> </a:t>
            </a:r>
            <a:r>
              <a:rPr sz="2500" spc="110" dirty="0">
                <a:solidFill>
                  <a:srgbClr val="FFFFFF"/>
                </a:solidFill>
                <a:latin typeface="Times New Roman" panose="02020603050405020304" pitchFamily="18" charset="0"/>
                <a:cs typeface="Times New Roman" panose="02020603050405020304" pitchFamily="18" charset="0"/>
              </a:rPr>
              <a:t>community</a:t>
            </a:r>
            <a:r>
              <a:rPr sz="2500" spc="-100" dirty="0">
                <a:solidFill>
                  <a:srgbClr val="FFFFFF"/>
                </a:solidFill>
                <a:latin typeface="Times New Roman" panose="02020603050405020304" pitchFamily="18" charset="0"/>
                <a:cs typeface="Times New Roman" panose="02020603050405020304" pitchFamily="18" charset="0"/>
              </a:rPr>
              <a:t> </a:t>
            </a:r>
            <a:r>
              <a:rPr sz="2500" spc="65" dirty="0">
                <a:solidFill>
                  <a:srgbClr val="FFFFFF"/>
                </a:solidFill>
                <a:latin typeface="Times New Roman" panose="02020603050405020304" pitchFamily="18" charset="0"/>
                <a:cs typeface="Times New Roman" panose="02020603050405020304" pitchFamily="18" charset="0"/>
              </a:rPr>
              <a:t>stakeholders</a:t>
            </a:r>
            <a:r>
              <a:rPr sz="2500" spc="-100" dirty="0">
                <a:solidFill>
                  <a:srgbClr val="FFFFFF"/>
                </a:solidFill>
                <a:latin typeface="Times New Roman" panose="02020603050405020304" pitchFamily="18" charset="0"/>
                <a:cs typeface="Times New Roman" panose="02020603050405020304" pitchFamily="18" charset="0"/>
              </a:rPr>
              <a:t> </a:t>
            </a:r>
            <a:r>
              <a:rPr sz="2500" spc="95" dirty="0">
                <a:solidFill>
                  <a:srgbClr val="FFFFFF"/>
                </a:solidFill>
                <a:latin typeface="Times New Roman" panose="02020603050405020304" pitchFamily="18" charset="0"/>
                <a:cs typeface="Times New Roman" panose="02020603050405020304" pitchFamily="18" charset="0"/>
              </a:rPr>
              <a:t>via </a:t>
            </a:r>
            <a:r>
              <a:rPr lang="en-US" sz="2500" dirty="0">
                <a:solidFill>
                  <a:srgbClr val="FFFFFF"/>
                </a:solidFill>
                <a:latin typeface="Times New Roman" panose="02020603050405020304" pitchFamily="18" charset="0"/>
                <a:cs typeface="Times New Roman" panose="02020603050405020304" pitchFamily="18" charset="0"/>
              </a:rPr>
              <a:t>training</a:t>
            </a:r>
            <a:r>
              <a:rPr sz="2500" dirty="0">
                <a:solidFill>
                  <a:srgbClr val="FFFFFF"/>
                </a:solidFill>
                <a:latin typeface="Times New Roman" panose="02020603050405020304" pitchFamily="18" charset="0"/>
                <a:cs typeface="Times New Roman" panose="02020603050405020304" pitchFamily="18" charset="0"/>
              </a:rPr>
              <a:t>,</a:t>
            </a:r>
            <a:r>
              <a:rPr sz="2500" spc="20" dirty="0">
                <a:solidFill>
                  <a:srgbClr val="FFFFFF"/>
                </a:solidFill>
                <a:latin typeface="Times New Roman" panose="02020603050405020304" pitchFamily="18" charset="0"/>
                <a:cs typeface="Times New Roman" panose="02020603050405020304" pitchFamily="18" charset="0"/>
              </a:rPr>
              <a:t> </a:t>
            </a:r>
            <a:r>
              <a:rPr sz="2500" spc="70" dirty="0">
                <a:solidFill>
                  <a:srgbClr val="FFFFFF"/>
                </a:solidFill>
                <a:latin typeface="Times New Roman" panose="02020603050405020304" pitchFamily="18" charset="0"/>
                <a:cs typeface="Times New Roman" panose="02020603050405020304" pitchFamily="18" charset="0"/>
              </a:rPr>
              <a:t>presentations</a:t>
            </a:r>
            <a:r>
              <a:rPr lang="en-US" sz="2500" spc="70" dirty="0">
                <a:solidFill>
                  <a:srgbClr val="FFFFFF"/>
                </a:solidFill>
                <a:latin typeface="Times New Roman" panose="02020603050405020304" pitchFamily="18" charset="0"/>
                <a:cs typeface="Times New Roman" panose="02020603050405020304" pitchFamily="18" charset="0"/>
              </a:rPr>
              <a:t>,</a:t>
            </a:r>
            <a:r>
              <a:rPr sz="2500" spc="25" dirty="0">
                <a:solidFill>
                  <a:srgbClr val="FFFFFF"/>
                </a:solidFill>
                <a:latin typeface="Times New Roman" panose="02020603050405020304" pitchFamily="18" charset="0"/>
                <a:cs typeface="Times New Roman" panose="02020603050405020304" pitchFamily="18" charset="0"/>
              </a:rPr>
              <a:t> </a:t>
            </a:r>
            <a:r>
              <a:rPr sz="2500" spc="130" dirty="0">
                <a:solidFill>
                  <a:srgbClr val="FFFFFF"/>
                </a:solidFill>
                <a:latin typeface="Times New Roman" panose="02020603050405020304" pitchFamily="18" charset="0"/>
                <a:cs typeface="Times New Roman" panose="02020603050405020304" pitchFamily="18" charset="0"/>
              </a:rPr>
              <a:t>and by</a:t>
            </a:r>
            <a:r>
              <a:rPr sz="2500" spc="110" dirty="0">
                <a:solidFill>
                  <a:srgbClr val="FFFFFF"/>
                </a:solidFill>
                <a:latin typeface="Times New Roman" panose="02020603050405020304" pitchFamily="18" charset="0"/>
                <a:cs typeface="Times New Roman" panose="02020603050405020304" pitchFamily="18" charset="0"/>
              </a:rPr>
              <a:t> </a:t>
            </a:r>
            <a:r>
              <a:rPr sz="2500" dirty="0">
                <a:solidFill>
                  <a:srgbClr val="FFFFFF"/>
                </a:solidFill>
                <a:latin typeface="Times New Roman" panose="02020603050405020304" pitchFamily="18" charset="0"/>
                <a:cs typeface="Times New Roman" panose="02020603050405020304" pitchFamily="18" charset="0"/>
              </a:rPr>
              <a:t>highlighting</a:t>
            </a:r>
            <a:r>
              <a:rPr sz="2500" spc="130" dirty="0">
                <a:solidFill>
                  <a:srgbClr val="FFFFFF"/>
                </a:solidFill>
                <a:latin typeface="Times New Roman" panose="02020603050405020304" pitchFamily="18" charset="0"/>
                <a:cs typeface="Times New Roman" panose="02020603050405020304" pitchFamily="18" charset="0"/>
              </a:rPr>
              <a:t> </a:t>
            </a:r>
            <a:r>
              <a:rPr sz="2500" spc="-10" dirty="0">
                <a:solidFill>
                  <a:srgbClr val="FFFFFF"/>
                </a:solidFill>
                <a:latin typeface="Times New Roman" panose="02020603050405020304" pitchFamily="18" charset="0"/>
                <a:cs typeface="Times New Roman" panose="02020603050405020304" pitchFamily="18" charset="0"/>
              </a:rPr>
              <a:t>Children’s </a:t>
            </a:r>
            <a:r>
              <a:rPr sz="2500" spc="85" dirty="0">
                <a:solidFill>
                  <a:srgbClr val="FFFFFF"/>
                </a:solidFill>
                <a:latin typeface="Times New Roman" panose="02020603050405020304" pitchFamily="18" charset="0"/>
                <a:cs typeface="Times New Roman" panose="02020603050405020304" pitchFamily="18" charset="0"/>
              </a:rPr>
              <a:t>Mental</a:t>
            </a:r>
            <a:r>
              <a:rPr sz="2500" spc="-15" dirty="0">
                <a:solidFill>
                  <a:srgbClr val="FFFFFF"/>
                </a:solidFill>
                <a:latin typeface="Times New Roman" panose="02020603050405020304" pitchFamily="18" charset="0"/>
                <a:cs typeface="Times New Roman" panose="02020603050405020304" pitchFamily="18" charset="0"/>
              </a:rPr>
              <a:t> </a:t>
            </a:r>
            <a:r>
              <a:rPr sz="2500" spc="65" dirty="0">
                <a:solidFill>
                  <a:srgbClr val="FFFFFF"/>
                </a:solidFill>
                <a:latin typeface="Times New Roman" panose="02020603050405020304" pitchFamily="18" charset="0"/>
                <a:cs typeface="Times New Roman" panose="02020603050405020304" pitchFamily="18" charset="0"/>
              </a:rPr>
              <a:t>Health</a:t>
            </a:r>
            <a:r>
              <a:rPr sz="2500" spc="-10" dirty="0">
                <a:solidFill>
                  <a:srgbClr val="FFFFFF"/>
                </a:solidFill>
                <a:latin typeface="Times New Roman" panose="02020603050405020304" pitchFamily="18" charset="0"/>
                <a:cs typeface="Times New Roman" panose="02020603050405020304" pitchFamily="18" charset="0"/>
              </a:rPr>
              <a:t> </a:t>
            </a:r>
            <a:r>
              <a:rPr sz="2500" dirty="0">
                <a:solidFill>
                  <a:srgbClr val="FFFFFF"/>
                </a:solidFill>
                <a:latin typeface="Times New Roman" panose="02020603050405020304" pitchFamily="18" charset="0"/>
                <a:cs typeface="Times New Roman" panose="02020603050405020304" pitchFamily="18" charset="0"/>
              </a:rPr>
              <a:t>during</a:t>
            </a:r>
            <a:r>
              <a:rPr sz="2500" spc="-15" dirty="0">
                <a:solidFill>
                  <a:srgbClr val="FFFFFF"/>
                </a:solidFill>
                <a:latin typeface="Times New Roman" panose="02020603050405020304" pitchFamily="18" charset="0"/>
                <a:cs typeface="Times New Roman" panose="02020603050405020304" pitchFamily="18" charset="0"/>
              </a:rPr>
              <a:t> </a:t>
            </a:r>
            <a:r>
              <a:rPr sz="2500" spc="75" dirty="0">
                <a:solidFill>
                  <a:srgbClr val="FFFFFF"/>
                </a:solidFill>
                <a:latin typeface="Times New Roman" panose="02020603050405020304" pitchFamily="18" charset="0"/>
                <a:cs typeface="Times New Roman" panose="02020603050405020304" pitchFamily="18" charset="0"/>
              </a:rPr>
              <a:t>Mental </a:t>
            </a:r>
            <a:r>
              <a:rPr sz="2500" spc="65" dirty="0">
                <a:solidFill>
                  <a:srgbClr val="FFFFFF"/>
                </a:solidFill>
                <a:latin typeface="Times New Roman" panose="02020603050405020304" pitchFamily="18" charset="0"/>
                <a:cs typeface="Times New Roman" panose="02020603050405020304" pitchFamily="18" charset="0"/>
              </a:rPr>
              <a:t>Health</a:t>
            </a:r>
            <a:r>
              <a:rPr sz="2500" spc="-110" dirty="0">
                <a:solidFill>
                  <a:srgbClr val="FFFFFF"/>
                </a:solidFill>
                <a:latin typeface="Times New Roman" panose="02020603050405020304" pitchFamily="18" charset="0"/>
                <a:cs typeface="Times New Roman" panose="02020603050405020304" pitchFamily="18" charset="0"/>
              </a:rPr>
              <a:t> </a:t>
            </a:r>
            <a:r>
              <a:rPr sz="2500" spc="95" dirty="0">
                <a:solidFill>
                  <a:srgbClr val="FFFFFF"/>
                </a:solidFill>
                <a:latin typeface="Times New Roman" panose="02020603050405020304" pitchFamily="18" charset="0"/>
                <a:cs typeface="Times New Roman" panose="02020603050405020304" pitchFamily="18" charset="0"/>
              </a:rPr>
              <a:t>Awareness</a:t>
            </a:r>
            <a:r>
              <a:rPr sz="2500" spc="-110" dirty="0">
                <a:solidFill>
                  <a:srgbClr val="FFFFFF"/>
                </a:solidFill>
                <a:latin typeface="Times New Roman" panose="02020603050405020304" pitchFamily="18" charset="0"/>
                <a:cs typeface="Times New Roman" panose="02020603050405020304" pitchFamily="18" charset="0"/>
              </a:rPr>
              <a:t> </a:t>
            </a:r>
            <a:r>
              <a:rPr sz="2500" spc="45" dirty="0">
                <a:solidFill>
                  <a:srgbClr val="FFFFFF"/>
                </a:solidFill>
                <a:latin typeface="Times New Roman" panose="02020603050405020304" pitchFamily="18" charset="0"/>
                <a:cs typeface="Times New Roman" panose="02020603050405020304" pitchFamily="18" charset="0"/>
              </a:rPr>
              <a:t>Month </a:t>
            </a:r>
            <a:r>
              <a:rPr sz="2500" spc="165" dirty="0">
                <a:solidFill>
                  <a:srgbClr val="FFFFFF"/>
                </a:solidFill>
                <a:latin typeface="Times New Roman" panose="02020603050405020304" pitchFamily="18" charset="0"/>
                <a:cs typeface="Times New Roman" panose="02020603050405020304" pitchFamily="18" charset="0"/>
              </a:rPr>
              <a:t>(May).</a:t>
            </a:r>
            <a:endParaRPr sz="2500" dirty="0">
              <a:latin typeface="Times New Roman" panose="02020603050405020304" pitchFamily="18" charset="0"/>
              <a:cs typeface="Times New Roman" panose="02020603050405020304" pitchFamily="18" charset="0"/>
            </a:endParaRPr>
          </a:p>
        </p:txBody>
      </p:sp>
      <p:sp>
        <p:nvSpPr>
          <p:cNvPr id="10" name="object 18">
            <a:extLst>
              <a:ext uri="{FF2B5EF4-FFF2-40B4-BE49-F238E27FC236}">
                <a16:creationId xmlns:a16="http://schemas.microsoft.com/office/drawing/2014/main" id="{AAC779E1-6EBB-13A3-423B-D7DFECAA821D}"/>
              </a:ext>
            </a:extLst>
          </p:cNvPr>
          <p:cNvSpPr txBox="1"/>
          <p:nvPr/>
        </p:nvSpPr>
        <p:spPr>
          <a:xfrm>
            <a:off x="12724417" y="4263163"/>
            <a:ext cx="4290060" cy="5687454"/>
          </a:xfrm>
          <a:prstGeom prst="rect">
            <a:avLst/>
          </a:prstGeom>
        </p:spPr>
        <p:txBody>
          <a:bodyPr vert="horz" wrap="square" lIns="0" tIns="208915" rIns="0" bIns="0" rtlCol="0">
            <a:spAutoFit/>
          </a:bodyPr>
          <a:lstStyle/>
          <a:p>
            <a:pPr marR="358775" algn="ctr">
              <a:lnSpc>
                <a:spcPct val="100000"/>
              </a:lnSpc>
              <a:spcBef>
                <a:spcPts val="1645"/>
              </a:spcBef>
            </a:pPr>
            <a:r>
              <a:rPr sz="4000" b="1" spc="225" dirty="0">
                <a:solidFill>
                  <a:srgbClr val="FFFFFF"/>
                </a:solidFill>
                <a:latin typeface="Times New Roman" panose="02020603050405020304" pitchFamily="18" charset="0"/>
                <a:cs typeface="Times New Roman" panose="02020603050405020304" pitchFamily="18" charset="0"/>
              </a:rPr>
              <a:t>Goal</a:t>
            </a:r>
            <a:endParaRPr sz="4000" dirty="0">
              <a:latin typeface="Times New Roman" panose="02020603050405020304" pitchFamily="18" charset="0"/>
              <a:cs typeface="Times New Roman" panose="02020603050405020304" pitchFamily="18" charset="0"/>
            </a:endParaRPr>
          </a:p>
          <a:p>
            <a:pPr marL="12700" marR="5080" indent="-635" algn="ctr">
              <a:lnSpc>
                <a:spcPct val="116700"/>
              </a:lnSpc>
              <a:spcBef>
                <a:spcPts val="680"/>
              </a:spcBef>
            </a:pPr>
            <a:endParaRPr lang="en-US" sz="2250" spc="-25" dirty="0">
              <a:solidFill>
                <a:srgbClr val="FFFFFF"/>
              </a:solidFill>
              <a:latin typeface="Lucida Sans Unicode"/>
              <a:cs typeface="Lucida Sans Unicode"/>
            </a:endParaRPr>
          </a:p>
          <a:p>
            <a:pPr marL="12700" marR="5080" indent="-635" algn="ctr">
              <a:lnSpc>
                <a:spcPct val="116700"/>
              </a:lnSpc>
              <a:spcBef>
                <a:spcPts val="680"/>
              </a:spcBef>
            </a:pPr>
            <a:r>
              <a:rPr sz="3000" spc="-25" dirty="0">
                <a:solidFill>
                  <a:srgbClr val="FFFFFF"/>
                </a:solidFill>
                <a:latin typeface="Times New Roman" panose="02020603050405020304" pitchFamily="18" charset="0"/>
                <a:cs typeface="Times New Roman" panose="02020603050405020304" pitchFamily="18" charset="0"/>
              </a:rPr>
              <a:t>is </a:t>
            </a:r>
            <a:r>
              <a:rPr sz="3000" dirty="0">
                <a:solidFill>
                  <a:srgbClr val="FFFFFF"/>
                </a:solidFill>
                <a:latin typeface="Times New Roman" panose="02020603050405020304" pitchFamily="18" charset="0"/>
                <a:cs typeface="Times New Roman" panose="02020603050405020304" pitchFamily="18" charset="0"/>
              </a:rPr>
              <a:t>to</a:t>
            </a:r>
            <a:r>
              <a:rPr sz="3000" spc="-75" dirty="0">
                <a:solidFill>
                  <a:srgbClr val="FFFFFF"/>
                </a:solidFill>
                <a:latin typeface="Times New Roman" panose="02020603050405020304" pitchFamily="18" charset="0"/>
                <a:cs typeface="Times New Roman" panose="02020603050405020304" pitchFamily="18" charset="0"/>
              </a:rPr>
              <a:t> </a:t>
            </a:r>
            <a:r>
              <a:rPr sz="3000" spc="65" dirty="0">
                <a:solidFill>
                  <a:srgbClr val="FFFFFF"/>
                </a:solidFill>
                <a:latin typeface="Times New Roman" panose="02020603050405020304" pitchFamily="18" charset="0"/>
                <a:cs typeface="Times New Roman" panose="02020603050405020304" pitchFamily="18" charset="0"/>
              </a:rPr>
              <a:t>destigmatize</a:t>
            </a:r>
            <a:r>
              <a:rPr sz="3000" spc="-75" dirty="0">
                <a:solidFill>
                  <a:srgbClr val="FFFFFF"/>
                </a:solidFill>
                <a:latin typeface="Times New Roman" panose="02020603050405020304" pitchFamily="18" charset="0"/>
                <a:cs typeface="Times New Roman" panose="02020603050405020304" pitchFamily="18" charset="0"/>
              </a:rPr>
              <a:t> </a:t>
            </a:r>
            <a:r>
              <a:rPr sz="3000" spc="105" dirty="0">
                <a:solidFill>
                  <a:srgbClr val="FFFFFF"/>
                </a:solidFill>
                <a:latin typeface="Times New Roman" panose="02020603050405020304" pitchFamily="18" charset="0"/>
                <a:cs typeface="Times New Roman" panose="02020603050405020304" pitchFamily="18" charset="0"/>
              </a:rPr>
              <a:t>mental </a:t>
            </a:r>
            <a:r>
              <a:rPr sz="3000" dirty="0">
                <a:solidFill>
                  <a:srgbClr val="FFFFFF"/>
                </a:solidFill>
                <a:latin typeface="Times New Roman" panose="02020603050405020304" pitchFamily="18" charset="0"/>
                <a:cs typeface="Times New Roman" panose="02020603050405020304" pitchFamily="18" charset="0"/>
              </a:rPr>
              <a:t>illness</a:t>
            </a:r>
            <a:r>
              <a:rPr sz="3000" spc="-55" dirty="0">
                <a:solidFill>
                  <a:srgbClr val="FFFFFF"/>
                </a:solidFill>
                <a:latin typeface="Times New Roman" panose="02020603050405020304" pitchFamily="18" charset="0"/>
                <a:cs typeface="Times New Roman" panose="02020603050405020304" pitchFamily="18" charset="0"/>
              </a:rPr>
              <a:t> </a:t>
            </a:r>
            <a:r>
              <a:rPr sz="3000" spc="165" dirty="0">
                <a:solidFill>
                  <a:srgbClr val="FFFFFF"/>
                </a:solidFill>
                <a:latin typeface="Times New Roman" panose="02020603050405020304" pitchFamily="18" charset="0"/>
                <a:cs typeface="Times New Roman" panose="02020603050405020304" pitchFamily="18" charset="0"/>
              </a:rPr>
              <a:t>and</a:t>
            </a:r>
            <a:r>
              <a:rPr sz="3000" spc="-55" dirty="0">
                <a:solidFill>
                  <a:srgbClr val="FFFFFF"/>
                </a:solidFill>
                <a:latin typeface="Times New Roman" panose="02020603050405020304" pitchFamily="18" charset="0"/>
                <a:cs typeface="Times New Roman" panose="02020603050405020304" pitchFamily="18" charset="0"/>
              </a:rPr>
              <a:t> </a:t>
            </a:r>
            <a:r>
              <a:rPr sz="3000" spc="114" dirty="0">
                <a:solidFill>
                  <a:srgbClr val="FFFFFF"/>
                </a:solidFill>
                <a:latin typeface="Times New Roman" panose="02020603050405020304" pitchFamily="18" charset="0"/>
                <a:cs typeface="Times New Roman" panose="02020603050405020304" pitchFamily="18" charset="0"/>
              </a:rPr>
              <a:t>empower</a:t>
            </a:r>
            <a:r>
              <a:rPr sz="3000" spc="-55" dirty="0">
                <a:solidFill>
                  <a:srgbClr val="FFFFFF"/>
                </a:solidFill>
                <a:latin typeface="Times New Roman" panose="02020603050405020304" pitchFamily="18" charset="0"/>
                <a:cs typeface="Times New Roman" panose="02020603050405020304" pitchFamily="18" charset="0"/>
              </a:rPr>
              <a:t> </a:t>
            </a:r>
            <a:r>
              <a:rPr sz="3000" spc="50" dirty="0">
                <a:solidFill>
                  <a:srgbClr val="FFFFFF"/>
                </a:solidFill>
                <a:latin typeface="Times New Roman" panose="02020603050405020304" pitchFamily="18" charset="0"/>
                <a:cs typeface="Times New Roman" panose="02020603050405020304" pitchFamily="18" charset="0"/>
              </a:rPr>
              <a:t>families </a:t>
            </a:r>
            <a:r>
              <a:rPr sz="3000" dirty="0">
                <a:solidFill>
                  <a:srgbClr val="FFFFFF"/>
                </a:solidFill>
                <a:latin typeface="Times New Roman" panose="02020603050405020304" pitchFamily="18" charset="0"/>
                <a:cs typeface="Times New Roman" panose="02020603050405020304" pitchFamily="18" charset="0"/>
              </a:rPr>
              <a:t>to</a:t>
            </a:r>
            <a:r>
              <a:rPr sz="3000" spc="-105" dirty="0">
                <a:solidFill>
                  <a:srgbClr val="FFFFFF"/>
                </a:solidFill>
                <a:latin typeface="Times New Roman" panose="02020603050405020304" pitchFamily="18" charset="0"/>
                <a:cs typeface="Times New Roman" panose="02020603050405020304" pitchFamily="18" charset="0"/>
              </a:rPr>
              <a:t> </a:t>
            </a:r>
            <a:r>
              <a:rPr sz="3000" spc="75" dirty="0">
                <a:solidFill>
                  <a:srgbClr val="FFFFFF"/>
                </a:solidFill>
                <a:latin typeface="Times New Roman" panose="02020603050405020304" pitchFamily="18" charset="0"/>
                <a:cs typeface="Times New Roman" panose="02020603050405020304" pitchFamily="18" charset="0"/>
              </a:rPr>
              <a:t>seek</a:t>
            </a:r>
            <a:r>
              <a:rPr sz="3000" spc="-100" dirty="0">
                <a:solidFill>
                  <a:srgbClr val="FFFFFF"/>
                </a:solidFill>
                <a:latin typeface="Times New Roman" panose="02020603050405020304" pitchFamily="18" charset="0"/>
                <a:cs typeface="Times New Roman" panose="02020603050405020304" pitchFamily="18" charset="0"/>
              </a:rPr>
              <a:t> </a:t>
            </a:r>
            <a:r>
              <a:rPr sz="3000" spc="165" dirty="0">
                <a:solidFill>
                  <a:srgbClr val="FFFFFF"/>
                </a:solidFill>
                <a:latin typeface="Times New Roman" panose="02020603050405020304" pitchFamily="18" charset="0"/>
                <a:cs typeface="Times New Roman" panose="02020603050405020304" pitchFamily="18" charset="0"/>
              </a:rPr>
              <a:t>and</a:t>
            </a:r>
            <a:r>
              <a:rPr sz="3000" spc="-100" dirty="0">
                <a:solidFill>
                  <a:srgbClr val="FFFFFF"/>
                </a:solidFill>
                <a:latin typeface="Times New Roman" panose="02020603050405020304" pitchFamily="18" charset="0"/>
                <a:cs typeface="Times New Roman" panose="02020603050405020304" pitchFamily="18" charset="0"/>
              </a:rPr>
              <a:t> </a:t>
            </a:r>
            <a:r>
              <a:rPr sz="3000" spc="95" dirty="0">
                <a:solidFill>
                  <a:srgbClr val="FFFFFF"/>
                </a:solidFill>
                <a:latin typeface="Times New Roman" panose="02020603050405020304" pitchFamily="18" charset="0"/>
                <a:cs typeface="Times New Roman" panose="02020603050405020304" pitchFamily="18" charset="0"/>
              </a:rPr>
              <a:t>receive</a:t>
            </a:r>
            <a:r>
              <a:rPr sz="3000" spc="-100" dirty="0">
                <a:solidFill>
                  <a:srgbClr val="FFFFFF"/>
                </a:solidFill>
                <a:latin typeface="Times New Roman" panose="02020603050405020304" pitchFamily="18" charset="0"/>
                <a:cs typeface="Times New Roman" panose="02020603050405020304" pitchFamily="18" charset="0"/>
              </a:rPr>
              <a:t> </a:t>
            </a:r>
            <a:r>
              <a:rPr sz="3000" spc="50" dirty="0">
                <a:solidFill>
                  <a:srgbClr val="FFFFFF"/>
                </a:solidFill>
                <a:latin typeface="Times New Roman" panose="02020603050405020304" pitchFamily="18" charset="0"/>
                <a:cs typeface="Times New Roman" panose="02020603050405020304" pitchFamily="18" charset="0"/>
              </a:rPr>
              <a:t>effective </a:t>
            </a:r>
            <a:r>
              <a:rPr sz="3000" spc="95" dirty="0">
                <a:solidFill>
                  <a:srgbClr val="FFFFFF"/>
                </a:solidFill>
                <a:latin typeface="Times New Roman" panose="02020603050405020304" pitchFamily="18" charset="0"/>
                <a:cs typeface="Times New Roman" panose="02020603050405020304" pitchFamily="18" charset="0"/>
              </a:rPr>
              <a:t>behavioral</a:t>
            </a:r>
            <a:r>
              <a:rPr sz="3000" spc="-95" dirty="0">
                <a:solidFill>
                  <a:srgbClr val="FFFFFF"/>
                </a:solidFill>
                <a:latin typeface="Times New Roman" panose="02020603050405020304" pitchFamily="18" charset="0"/>
                <a:cs typeface="Times New Roman" panose="02020603050405020304" pitchFamily="18" charset="0"/>
              </a:rPr>
              <a:t> </a:t>
            </a:r>
            <a:r>
              <a:rPr sz="3000" spc="85" dirty="0">
                <a:solidFill>
                  <a:srgbClr val="FFFFFF"/>
                </a:solidFill>
                <a:latin typeface="Times New Roman" panose="02020603050405020304" pitchFamily="18" charset="0"/>
                <a:cs typeface="Times New Roman" panose="02020603050405020304" pitchFamily="18" charset="0"/>
              </a:rPr>
              <a:t>health</a:t>
            </a:r>
            <a:r>
              <a:rPr sz="3000" spc="-95" dirty="0">
                <a:solidFill>
                  <a:srgbClr val="FFFFFF"/>
                </a:solidFill>
                <a:latin typeface="Times New Roman" panose="02020603050405020304" pitchFamily="18" charset="0"/>
                <a:cs typeface="Times New Roman" panose="02020603050405020304" pitchFamily="18" charset="0"/>
              </a:rPr>
              <a:t> </a:t>
            </a:r>
            <a:r>
              <a:rPr sz="3000" spc="70" dirty="0">
                <a:solidFill>
                  <a:srgbClr val="FFFFFF"/>
                </a:solidFill>
                <a:latin typeface="Times New Roman" panose="02020603050405020304" pitchFamily="18" charset="0"/>
                <a:cs typeface="Times New Roman" panose="02020603050405020304" pitchFamily="18" charset="0"/>
              </a:rPr>
              <a:t>services </a:t>
            </a:r>
            <a:r>
              <a:rPr sz="3000" spc="75" dirty="0">
                <a:solidFill>
                  <a:srgbClr val="FFFFFF"/>
                </a:solidFill>
                <a:latin typeface="Times New Roman" panose="02020603050405020304" pitchFamily="18" charset="0"/>
                <a:cs typeface="Times New Roman" panose="02020603050405020304" pitchFamily="18" charset="0"/>
              </a:rPr>
              <a:t>essential</a:t>
            </a:r>
            <a:r>
              <a:rPr sz="3000" spc="-60" dirty="0">
                <a:solidFill>
                  <a:srgbClr val="FFFFFF"/>
                </a:solidFill>
                <a:latin typeface="Times New Roman" panose="02020603050405020304" pitchFamily="18" charset="0"/>
                <a:cs typeface="Times New Roman" panose="02020603050405020304" pitchFamily="18" charset="0"/>
              </a:rPr>
              <a:t> </a:t>
            </a:r>
            <a:r>
              <a:rPr sz="3000" dirty="0">
                <a:solidFill>
                  <a:srgbClr val="FFFFFF"/>
                </a:solidFill>
                <a:latin typeface="Times New Roman" panose="02020603050405020304" pitchFamily="18" charset="0"/>
                <a:cs typeface="Times New Roman" panose="02020603050405020304" pitchFamily="18" charset="0"/>
              </a:rPr>
              <a:t>to</a:t>
            </a:r>
            <a:r>
              <a:rPr sz="3000" spc="-60" dirty="0">
                <a:solidFill>
                  <a:srgbClr val="FFFFFF"/>
                </a:solidFill>
                <a:latin typeface="Times New Roman" panose="02020603050405020304" pitchFamily="18" charset="0"/>
                <a:cs typeface="Times New Roman" panose="02020603050405020304" pitchFamily="18" charset="0"/>
              </a:rPr>
              <a:t> </a:t>
            </a:r>
            <a:r>
              <a:rPr sz="3000" dirty="0">
                <a:solidFill>
                  <a:srgbClr val="FFFFFF"/>
                </a:solidFill>
                <a:latin typeface="Times New Roman" panose="02020603050405020304" pitchFamily="18" charset="0"/>
                <a:cs typeface="Times New Roman" panose="02020603050405020304" pitchFamily="18" charset="0"/>
              </a:rPr>
              <a:t>their</a:t>
            </a:r>
            <a:r>
              <a:rPr sz="3000" spc="-60" dirty="0">
                <a:solidFill>
                  <a:srgbClr val="FFFFFF"/>
                </a:solidFill>
                <a:latin typeface="Times New Roman" panose="02020603050405020304" pitchFamily="18" charset="0"/>
                <a:cs typeface="Times New Roman" panose="02020603050405020304" pitchFamily="18" charset="0"/>
              </a:rPr>
              <a:t> </a:t>
            </a:r>
            <a:r>
              <a:rPr sz="3000" spc="-10" dirty="0">
                <a:solidFill>
                  <a:srgbClr val="FFFFFF"/>
                </a:solidFill>
                <a:latin typeface="Times New Roman" panose="02020603050405020304" pitchFamily="18" charset="0"/>
                <a:cs typeface="Times New Roman" panose="02020603050405020304" pitchFamily="18" charset="0"/>
              </a:rPr>
              <a:t>child’s </a:t>
            </a:r>
            <a:r>
              <a:rPr sz="3000" spc="114" dirty="0">
                <a:solidFill>
                  <a:srgbClr val="FFFFFF"/>
                </a:solidFill>
                <a:latin typeface="Times New Roman" panose="02020603050405020304" pitchFamily="18" charset="0"/>
                <a:cs typeface="Times New Roman" panose="02020603050405020304" pitchFamily="18" charset="0"/>
              </a:rPr>
              <a:t>success</a:t>
            </a:r>
            <a:r>
              <a:rPr sz="3000" spc="-114" dirty="0">
                <a:solidFill>
                  <a:srgbClr val="FFFFFF"/>
                </a:solidFill>
                <a:latin typeface="Times New Roman" panose="02020603050405020304" pitchFamily="18" charset="0"/>
                <a:cs typeface="Times New Roman" panose="02020603050405020304" pitchFamily="18" charset="0"/>
              </a:rPr>
              <a:t> </a:t>
            </a:r>
            <a:r>
              <a:rPr sz="3000" spc="145" dirty="0">
                <a:solidFill>
                  <a:srgbClr val="FFFFFF"/>
                </a:solidFill>
                <a:latin typeface="Times New Roman" panose="02020603050405020304" pitchFamily="18" charset="0"/>
                <a:cs typeface="Times New Roman" panose="02020603050405020304" pitchFamily="18" charset="0"/>
              </a:rPr>
              <a:t>at</a:t>
            </a:r>
            <a:r>
              <a:rPr sz="3000" spc="-110" dirty="0">
                <a:solidFill>
                  <a:srgbClr val="FFFFFF"/>
                </a:solidFill>
                <a:latin typeface="Times New Roman" panose="02020603050405020304" pitchFamily="18" charset="0"/>
                <a:cs typeface="Times New Roman" panose="02020603050405020304" pitchFamily="18" charset="0"/>
              </a:rPr>
              <a:t> </a:t>
            </a:r>
            <a:r>
              <a:rPr sz="3000" spc="65" dirty="0">
                <a:solidFill>
                  <a:srgbClr val="FFFFFF"/>
                </a:solidFill>
                <a:latin typeface="Times New Roman" panose="02020603050405020304" pitchFamily="18" charset="0"/>
                <a:cs typeface="Times New Roman" panose="02020603050405020304" pitchFamily="18" charset="0"/>
              </a:rPr>
              <a:t>home,</a:t>
            </a:r>
            <a:r>
              <a:rPr sz="3000" spc="-110" dirty="0">
                <a:solidFill>
                  <a:srgbClr val="FFFFFF"/>
                </a:solidFill>
                <a:latin typeface="Times New Roman" panose="02020603050405020304" pitchFamily="18" charset="0"/>
                <a:cs typeface="Times New Roman" panose="02020603050405020304" pitchFamily="18" charset="0"/>
              </a:rPr>
              <a:t> </a:t>
            </a:r>
            <a:r>
              <a:rPr sz="3000" spc="70" dirty="0">
                <a:solidFill>
                  <a:srgbClr val="FFFFFF"/>
                </a:solidFill>
                <a:latin typeface="Times New Roman" panose="02020603050405020304" pitchFamily="18" charset="0"/>
                <a:cs typeface="Times New Roman" panose="02020603050405020304" pitchFamily="18" charset="0"/>
              </a:rPr>
              <a:t>school</a:t>
            </a:r>
            <a:r>
              <a:rPr lang="en-US" sz="3000" spc="70" dirty="0">
                <a:solidFill>
                  <a:srgbClr val="FFFFFF"/>
                </a:solidFill>
                <a:latin typeface="Times New Roman" panose="02020603050405020304" pitchFamily="18" charset="0"/>
                <a:cs typeface="Times New Roman" panose="02020603050405020304" pitchFamily="18" charset="0"/>
              </a:rPr>
              <a:t>,</a:t>
            </a:r>
            <a:r>
              <a:rPr sz="3000" spc="-110" dirty="0">
                <a:solidFill>
                  <a:srgbClr val="FFFFFF"/>
                </a:solidFill>
                <a:latin typeface="Times New Roman" panose="02020603050405020304" pitchFamily="18" charset="0"/>
                <a:cs typeface="Times New Roman" panose="02020603050405020304" pitchFamily="18" charset="0"/>
              </a:rPr>
              <a:t> </a:t>
            </a:r>
            <a:r>
              <a:rPr sz="3000" spc="140" dirty="0">
                <a:solidFill>
                  <a:srgbClr val="FFFFFF"/>
                </a:solidFill>
                <a:latin typeface="Times New Roman" panose="02020603050405020304" pitchFamily="18" charset="0"/>
                <a:cs typeface="Times New Roman" panose="02020603050405020304" pitchFamily="18" charset="0"/>
              </a:rPr>
              <a:t>and </a:t>
            </a:r>
            <a:r>
              <a:rPr sz="3000" dirty="0">
                <a:solidFill>
                  <a:srgbClr val="FFFFFF"/>
                </a:solidFill>
                <a:latin typeface="Times New Roman" panose="02020603050405020304" pitchFamily="18" charset="0"/>
                <a:cs typeface="Times New Roman" panose="02020603050405020304" pitchFamily="18" charset="0"/>
              </a:rPr>
              <a:t>in</a:t>
            </a:r>
            <a:r>
              <a:rPr sz="3000" spc="-100" dirty="0">
                <a:solidFill>
                  <a:srgbClr val="FFFFFF"/>
                </a:solidFill>
                <a:latin typeface="Times New Roman" panose="02020603050405020304" pitchFamily="18" charset="0"/>
                <a:cs typeface="Times New Roman" panose="02020603050405020304" pitchFamily="18" charset="0"/>
              </a:rPr>
              <a:t> </a:t>
            </a:r>
            <a:r>
              <a:rPr sz="3000" spc="70" dirty="0">
                <a:solidFill>
                  <a:srgbClr val="FFFFFF"/>
                </a:solidFill>
                <a:latin typeface="Times New Roman" panose="02020603050405020304" pitchFamily="18" charset="0"/>
                <a:cs typeface="Times New Roman" panose="02020603050405020304" pitchFamily="18" charset="0"/>
              </a:rPr>
              <a:t>the</a:t>
            </a:r>
            <a:r>
              <a:rPr sz="3000" spc="-100" dirty="0">
                <a:solidFill>
                  <a:srgbClr val="FFFFFF"/>
                </a:solidFill>
                <a:latin typeface="Times New Roman" panose="02020603050405020304" pitchFamily="18" charset="0"/>
                <a:cs typeface="Times New Roman" panose="02020603050405020304" pitchFamily="18" charset="0"/>
              </a:rPr>
              <a:t> </a:t>
            </a:r>
            <a:r>
              <a:rPr sz="3000" spc="70" dirty="0">
                <a:solidFill>
                  <a:srgbClr val="FFFFFF"/>
                </a:solidFill>
                <a:latin typeface="Times New Roman" panose="02020603050405020304" pitchFamily="18" charset="0"/>
                <a:cs typeface="Times New Roman" panose="02020603050405020304" pitchFamily="18" charset="0"/>
              </a:rPr>
              <a:t>community.</a:t>
            </a:r>
            <a:endParaRPr sz="3000" dirty="0">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D1F6BC22-DCC1-5F91-F9A4-31150A263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extLst>
      <p:ext uri="{BB962C8B-B14F-4D97-AF65-F5344CB8AC3E}">
        <p14:creationId xmlns:p14="http://schemas.microsoft.com/office/powerpoint/2010/main" val="1318757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 y="0"/>
            <a:ext cx="18281141"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955507" cy="10287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1BB98D3-AB7B-B365-B07E-FC85ED12CC7B}"/>
              </a:ext>
            </a:extLst>
          </p:cNvPr>
          <p:cNvSpPr>
            <a:spLocks noGrp="1"/>
          </p:cNvSpPr>
          <p:nvPr>
            <p:ph type="title"/>
          </p:nvPr>
        </p:nvSpPr>
        <p:spPr>
          <a:xfrm>
            <a:off x="381000" y="2612571"/>
            <a:ext cx="5883964" cy="6176623"/>
          </a:xfrm>
        </p:spPr>
        <p:txBody>
          <a:bodyPr anchor="t">
            <a:normAutofit/>
          </a:bodyPr>
          <a:lstStyle/>
          <a:p>
            <a:r>
              <a:rPr lang="en-US" sz="7700" dirty="0">
                <a:latin typeface="Times New Roman" panose="02020603050405020304" pitchFamily="18" charset="0"/>
                <a:cs typeface="Times New Roman" panose="02020603050405020304" pitchFamily="18" charset="0"/>
              </a:rPr>
              <a:t>Assessments</a:t>
            </a:r>
          </a:p>
        </p:txBody>
      </p:sp>
      <p:graphicFrame>
        <p:nvGraphicFramePr>
          <p:cNvPr id="5" name="Content Placeholder 2">
            <a:extLst>
              <a:ext uri="{FF2B5EF4-FFF2-40B4-BE49-F238E27FC236}">
                <a16:creationId xmlns:a16="http://schemas.microsoft.com/office/drawing/2014/main" id="{E9D49AC9-C519-6CB2-104D-A9F2BF2B8426}"/>
              </a:ext>
            </a:extLst>
          </p:cNvPr>
          <p:cNvGraphicFramePr>
            <a:graphicFrameLocks noGrp="1"/>
          </p:cNvGraphicFramePr>
          <p:nvPr>
            <p:ph idx="1"/>
            <p:extLst>
              <p:ext uri="{D42A27DB-BD31-4B8C-83A1-F6EECF244321}">
                <p14:modId xmlns:p14="http://schemas.microsoft.com/office/powerpoint/2010/main" val="437686748"/>
              </p:ext>
            </p:extLst>
          </p:nvPr>
        </p:nvGraphicFramePr>
        <p:xfrm>
          <a:off x="8199784" y="1759227"/>
          <a:ext cx="8859492" cy="7029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picture containing text&#10;&#10;Description automatically generated">
            <a:extLst>
              <a:ext uri="{FF2B5EF4-FFF2-40B4-BE49-F238E27FC236}">
                <a16:creationId xmlns:a16="http://schemas.microsoft.com/office/drawing/2014/main" id="{496D451D-DF81-57C6-88FC-4877CF1BC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extLst>
      <p:ext uri="{BB962C8B-B14F-4D97-AF65-F5344CB8AC3E}">
        <p14:creationId xmlns:p14="http://schemas.microsoft.com/office/powerpoint/2010/main" val="160049841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3164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5CA0"/>
          </a:solidFill>
        </p:spPr>
        <p:txBody>
          <a:bodyPr wrap="square" lIns="0" tIns="0" rIns="0" bIns="0" rtlCol="0"/>
          <a:lstStyle/>
          <a:p>
            <a:endParaRPr dirty="0"/>
          </a:p>
        </p:txBody>
      </p:sp>
      <p:sp>
        <p:nvSpPr>
          <p:cNvPr id="3" name="object 3"/>
          <p:cNvSpPr/>
          <p:nvPr/>
        </p:nvSpPr>
        <p:spPr>
          <a:xfrm>
            <a:off x="13244807" y="933199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4" name="object 4"/>
          <p:cNvSpPr/>
          <p:nvPr/>
        </p:nvSpPr>
        <p:spPr>
          <a:xfrm>
            <a:off x="12553222" y="10023832"/>
            <a:ext cx="346075" cy="263525"/>
          </a:xfrm>
          <a:custGeom>
            <a:avLst/>
            <a:gdLst/>
            <a:ahLst/>
            <a:cxnLst/>
            <a:rect l="l" t="t" r="r" b="b"/>
            <a:pathLst>
              <a:path w="346075" h="263525">
                <a:moveTo>
                  <a:pt x="0" y="172922"/>
                </a:moveTo>
                <a:lnTo>
                  <a:pt x="172916" y="0"/>
                </a:lnTo>
                <a:lnTo>
                  <a:pt x="345839" y="172916"/>
                </a:lnTo>
                <a:lnTo>
                  <a:pt x="255592" y="263166"/>
                </a:lnTo>
                <a:lnTo>
                  <a:pt x="90247" y="263166"/>
                </a:lnTo>
                <a:lnTo>
                  <a:pt x="0" y="172922"/>
                </a:lnTo>
                <a:close/>
              </a:path>
            </a:pathLst>
          </a:custGeom>
          <a:solidFill>
            <a:srgbClr val="041C40"/>
          </a:solidFill>
        </p:spPr>
        <p:txBody>
          <a:bodyPr wrap="square" lIns="0" tIns="0" rIns="0" bIns="0" rtlCol="0"/>
          <a:lstStyle/>
          <a:p>
            <a:endParaRPr/>
          </a:p>
        </p:txBody>
      </p:sp>
      <p:sp>
        <p:nvSpPr>
          <p:cNvPr id="5" name="object 5"/>
          <p:cNvSpPr/>
          <p:nvPr/>
        </p:nvSpPr>
        <p:spPr>
          <a:xfrm>
            <a:off x="11861725" y="933189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6" name="object 6"/>
          <p:cNvSpPr/>
          <p:nvPr/>
        </p:nvSpPr>
        <p:spPr>
          <a:xfrm>
            <a:off x="11170099" y="10023776"/>
            <a:ext cx="346075" cy="263525"/>
          </a:xfrm>
          <a:custGeom>
            <a:avLst/>
            <a:gdLst/>
            <a:ahLst/>
            <a:cxnLst/>
            <a:rect l="l" t="t" r="r" b="b"/>
            <a:pathLst>
              <a:path w="346075" h="263525">
                <a:moveTo>
                  <a:pt x="0" y="172922"/>
                </a:moveTo>
                <a:lnTo>
                  <a:pt x="172916" y="0"/>
                </a:lnTo>
                <a:lnTo>
                  <a:pt x="345839" y="172916"/>
                </a:lnTo>
                <a:lnTo>
                  <a:pt x="255536" y="263222"/>
                </a:lnTo>
                <a:lnTo>
                  <a:pt x="90302" y="263222"/>
                </a:lnTo>
                <a:lnTo>
                  <a:pt x="0" y="172922"/>
                </a:lnTo>
                <a:close/>
              </a:path>
            </a:pathLst>
          </a:custGeom>
          <a:solidFill>
            <a:srgbClr val="041C40"/>
          </a:solidFill>
        </p:spPr>
        <p:txBody>
          <a:bodyPr wrap="square" lIns="0" tIns="0" rIns="0" bIns="0" rtlCol="0"/>
          <a:lstStyle/>
          <a:p>
            <a:endParaRPr/>
          </a:p>
        </p:txBody>
      </p:sp>
      <p:sp>
        <p:nvSpPr>
          <p:cNvPr id="7" name="object 7"/>
          <p:cNvSpPr/>
          <p:nvPr/>
        </p:nvSpPr>
        <p:spPr>
          <a:xfrm>
            <a:off x="10478467" y="9331959"/>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8" name="object 8"/>
          <p:cNvSpPr/>
          <p:nvPr/>
        </p:nvSpPr>
        <p:spPr>
          <a:xfrm>
            <a:off x="9794723" y="10068988"/>
            <a:ext cx="346075" cy="218440"/>
          </a:xfrm>
          <a:custGeom>
            <a:avLst/>
            <a:gdLst/>
            <a:ahLst/>
            <a:cxnLst/>
            <a:rect l="l" t="t" r="r" b="b"/>
            <a:pathLst>
              <a:path w="346075" h="218440">
                <a:moveTo>
                  <a:pt x="0" y="172922"/>
                </a:moveTo>
                <a:lnTo>
                  <a:pt x="172916" y="0"/>
                </a:lnTo>
                <a:lnTo>
                  <a:pt x="345826" y="172929"/>
                </a:lnTo>
                <a:lnTo>
                  <a:pt x="300746" y="218011"/>
                </a:lnTo>
                <a:lnTo>
                  <a:pt x="45090" y="218011"/>
                </a:lnTo>
                <a:lnTo>
                  <a:pt x="0" y="172922"/>
                </a:lnTo>
                <a:close/>
              </a:path>
            </a:pathLst>
          </a:custGeom>
          <a:solidFill>
            <a:srgbClr val="041C40"/>
          </a:solidFill>
        </p:spPr>
        <p:txBody>
          <a:bodyPr wrap="square" lIns="0" tIns="0" rIns="0" bIns="0" rtlCol="0"/>
          <a:lstStyle/>
          <a:p>
            <a:endParaRPr/>
          </a:p>
        </p:txBody>
      </p:sp>
      <p:sp>
        <p:nvSpPr>
          <p:cNvPr id="9" name="object 9"/>
          <p:cNvSpPr/>
          <p:nvPr/>
        </p:nvSpPr>
        <p:spPr>
          <a:xfrm>
            <a:off x="9103150" y="937765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0" name="object 10"/>
          <p:cNvSpPr/>
          <p:nvPr/>
        </p:nvSpPr>
        <p:spPr>
          <a:xfrm>
            <a:off x="8411644" y="10068885"/>
            <a:ext cx="346075" cy="218440"/>
          </a:xfrm>
          <a:custGeom>
            <a:avLst/>
            <a:gdLst/>
            <a:ahLst/>
            <a:cxnLst/>
            <a:rect l="l" t="t" r="r" b="b"/>
            <a:pathLst>
              <a:path w="346075" h="218440">
                <a:moveTo>
                  <a:pt x="0" y="172922"/>
                </a:moveTo>
                <a:lnTo>
                  <a:pt x="172916" y="0"/>
                </a:lnTo>
                <a:lnTo>
                  <a:pt x="345839" y="172916"/>
                </a:lnTo>
                <a:lnTo>
                  <a:pt x="300644" y="218113"/>
                </a:lnTo>
                <a:lnTo>
                  <a:pt x="45192" y="218113"/>
                </a:lnTo>
                <a:lnTo>
                  <a:pt x="0" y="172922"/>
                </a:lnTo>
                <a:close/>
              </a:path>
            </a:pathLst>
          </a:custGeom>
          <a:solidFill>
            <a:srgbClr val="041C40"/>
          </a:solidFill>
        </p:spPr>
        <p:txBody>
          <a:bodyPr wrap="square" lIns="0" tIns="0" rIns="0" bIns="0" rtlCol="0"/>
          <a:lstStyle/>
          <a:p>
            <a:endParaRPr/>
          </a:p>
        </p:txBody>
      </p:sp>
      <p:sp>
        <p:nvSpPr>
          <p:cNvPr id="11" name="object 11"/>
          <p:cNvSpPr/>
          <p:nvPr/>
        </p:nvSpPr>
        <p:spPr>
          <a:xfrm>
            <a:off x="7720025" y="937759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2" name="object 12"/>
          <p:cNvSpPr/>
          <p:nvPr/>
        </p:nvSpPr>
        <p:spPr>
          <a:xfrm>
            <a:off x="7028381" y="10068950"/>
            <a:ext cx="346075" cy="218440"/>
          </a:xfrm>
          <a:custGeom>
            <a:avLst/>
            <a:gdLst/>
            <a:ahLst/>
            <a:cxnLst/>
            <a:rect l="l" t="t" r="r" b="b"/>
            <a:pathLst>
              <a:path w="346075" h="218440">
                <a:moveTo>
                  <a:pt x="0" y="172922"/>
                </a:moveTo>
                <a:lnTo>
                  <a:pt x="172916" y="0"/>
                </a:lnTo>
                <a:lnTo>
                  <a:pt x="345839" y="172916"/>
                </a:lnTo>
                <a:lnTo>
                  <a:pt x="300709" y="218048"/>
                </a:lnTo>
                <a:lnTo>
                  <a:pt x="45127" y="218048"/>
                </a:lnTo>
                <a:lnTo>
                  <a:pt x="0" y="172922"/>
                </a:lnTo>
                <a:close/>
              </a:path>
            </a:pathLst>
          </a:custGeom>
          <a:solidFill>
            <a:srgbClr val="041C40"/>
          </a:solidFill>
        </p:spPr>
        <p:txBody>
          <a:bodyPr wrap="square" lIns="0" tIns="0" rIns="0" bIns="0" rtlCol="0"/>
          <a:lstStyle/>
          <a:p>
            <a:endParaRPr/>
          </a:p>
        </p:txBody>
      </p:sp>
      <p:sp>
        <p:nvSpPr>
          <p:cNvPr id="13" name="object 13"/>
          <p:cNvSpPr/>
          <p:nvPr/>
        </p:nvSpPr>
        <p:spPr>
          <a:xfrm>
            <a:off x="6349120" y="91798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4" name="object 14"/>
          <p:cNvSpPr/>
          <p:nvPr/>
        </p:nvSpPr>
        <p:spPr>
          <a:xfrm>
            <a:off x="5657537" y="9871691"/>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5" name="object 15"/>
          <p:cNvSpPr/>
          <p:nvPr/>
        </p:nvSpPr>
        <p:spPr>
          <a:xfrm>
            <a:off x="4966040" y="917975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6" name="object 16"/>
          <p:cNvSpPr/>
          <p:nvPr/>
        </p:nvSpPr>
        <p:spPr>
          <a:xfrm>
            <a:off x="4274412" y="987163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7" name="object 17"/>
          <p:cNvSpPr/>
          <p:nvPr/>
        </p:nvSpPr>
        <p:spPr>
          <a:xfrm>
            <a:off x="3582782" y="917981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8" name="object 18"/>
          <p:cNvSpPr/>
          <p:nvPr/>
        </p:nvSpPr>
        <p:spPr>
          <a:xfrm>
            <a:off x="2899039" y="991684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9" name="object 19"/>
          <p:cNvSpPr/>
          <p:nvPr/>
        </p:nvSpPr>
        <p:spPr>
          <a:xfrm>
            <a:off x="2207465" y="9225512"/>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0" name="object 20"/>
          <p:cNvSpPr/>
          <p:nvPr/>
        </p:nvSpPr>
        <p:spPr>
          <a:xfrm>
            <a:off x="1515959" y="991674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1" name="object 21"/>
          <p:cNvSpPr/>
          <p:nvPr/>
        </p:nvSpPr>
        <p:spPr>
          <a:xfrm>
            <a:off x="824341" y="92254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2" name="object 22"/>
          <p:cNvSpPr/>
          <p:nvPr/>
        </p:nvSpPr>
        <p:spPr>
          <a:xfrm>
            <a:off x="132695" y="991680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grpSp>
        <p:nvGrpSpPr>
          <p:cNvPr id="23" name="object 23"/>
          <p:cNvGrpSpPr/>
          <p:nvPr/>
        </p:nvGrpSpPr>
        <p:grpSpPr>
          <a:xfrm>
            <a:off x="11138189" y="0"/>
            <a:ext cx="7150100" cy="10287000"/>
            <a:chOff x="11138189" y="0"/>
            <a:chExt cx="7150100" cy="10287000"/>
          </a:xfrm>
        </p:grpSpPr>
        <p:pic>
          <p:nvPicPr>
            <p:cNvPr id="24" name="object 24"/>
            <p:cNvPicPr/>
            <p:nvPr/>
          </p:nvPicPr>
          <p:blipFill>
            <a:blip r:embed="rId2" cstate="print"/>
            <a:stretch>
              <a:fillRect/>
            </a:stretch>
          </p:blipFill>
          <p:spPr>
            <a:xfrm>
              <a:off x="11138189" y="0"/>
              <a:ext cx="3434130" cy="10286999"/>
            </a:xfrm>
            <a:prstGeom prst="rect">
              <a:avLst/>
            </a:prstGeom>
          </p:spPr>
        </p:pic>
        <p:pic>
          <p:nvPicPr>
            <p:cNvPr id="25" name="object 25"/>
            <p:cNvPicPr/>
            <p:nvPr/>
          </p:nvPicPr>
          <p:blipFill>
            <a:blip r:embed="rId3" cstate="print"/>
            <a:stretch>
              <a:fillRect/>
            </a:stretch>
          </p:blipFill>
          <p:spPr>
            <a:xfrm>
              <a:off x="12312358" y="0"/>
              <a:ext cx="5975641" cy="10286999"/>
            </a:xfrm>
            <a:prstGeom prst="rect">
              <a:avLst/>
            </a:prstGeom>
          </p:spPr>
        </p:pic>
        <p:pic>
          <p:nvPicPr>
            <p:cNvPr id="26" name="object 26"/>
            <p:cNvPicPr/>
            <p:nvPr/>
          </p:nvPicPr>
          <p:blipFill>
            <a:blip r:embed="rId4" cstate="print"/>
            <a:stretch>
              <a:fillRect/>
            </a:stretch>
          </p:blipFill>
          <p:spPr>
            <a:xfrm>
              <a:off x="16264725" y="1574767"/>
              <a:ext cx="2023273" cy="8712232"/>
            </a:xfrm>
            <a:prstGeom prst="rect">
              <a:avLst/>
            </a:prstGeom>
          </p:spPr>
        </p:pic>
        <p:sp>
          <p:nvSpPr>
            <p:cNvPr id="27" name="object 27"/>
            <p:cNvSpPr/>
            <p:nvPr/>
          </p:nvSpPr>
          <p:spPr>
            <a:xfrm>
              <a:off x="15966390" y="9304019"/>
              <a:ext cx="2322195" cy="982980"/>
            </a:xfrm>
            <a:custGeom>
              <a:avLst/>
              <a:gdLst/>
              <a:ahLst/>
              <a:cxnLst/>
              <a:rect l="l" t="t" r="r" b="b"/>
              <a:pathLst>
                <a:path w="2322194" h="982979">
                  <a:moveTo>
                    <a:pt x="345846" y="864273"/>
                  </a:moveTo>
                  <a:lnTo>
                    <a:pt x="172923" y="691349"/>
                  </a:lnTo>
                  <a:lnTo>
                    <a:pt x="0" y="864273"/>
                  </a:lnTo>
                  <a:lnTo>
                    <a:pt x="118719" y="982980"/>
                  </a:lnTo>
                  <a:lnTo>
                    <a:pt x="227126" y="982980"/>
                  </a:lnTo>
                  <a:lnTo>
                    <a:pt x="345846" y="864273"/>
                  </a:lnTo>
                  <a:close/>
                </a:path>
                <a:path w="2322194" h="982979">
                  <a:moveTo>
                    <a:pt x="1037488" y="172923"/>
                  </a:moveTo>
                  <a:lnTo>
                    <a:pt x="864565" y="0"/>
                  </a:lnTo>
                  <a:lnTo>
                    <a:pt x="691654" y="172923"/>
                  </a:lnTo>
                  <a:lnTo>
                    <a:pt x="864577" y="345846"/>
                  </a:lnTo>
                  <a:lnTo>
                    <a:pt x="1037488" y="172923"/>
                  </a:lnTo>
                  <a:close/>
                </a:path>
                <a:path w="2322194" h="982979">
                  <a:moveTo>
                    <a:pt x="1729105" y="864209"/>
                  </a:moveTo>
                  <a:lnTo>
                    <a:pt x="1556181" y="691286"/>
                  </a:lnTo>
                  <a:lnTo>
                    <a:pt x="1383271" y="864209"/>
                  </a:lnTo>
                  <a:lnTo>
                    <a:pt x="1502041" y="982980"/>
                  </a:lnTo>
                  <a:lnTo>
                    <a:pt x="1610334" y="982980"/>
                  </a:lnTo>
                  <a:lnTo>
                    <a:pt x="1729105" y="864209"/>
                  </a:lnTo>
                  <a:close/>
                </a:path>
                <a:path w="2322194" h="982979">
                  <a:moveTo>
                    <a:pt x="2321610" y="73964"/>
                  </a:moveTo>
                  <a:lnTo>
                    <a:pt x="2247684" y="63"/>
                  </a:lnTo>
                  <a:lnTo>
                    <a:pt x="2074773" y="172986"/>
                  </a:lnTo>
                  <a:lnTo>
                    <a:pt x="2247696" y="345897"/>
                  </a:lnTo>
                  <a:lnTo>
                    <a:pt x="2321610" y="271983"/>
                  </a:lnTo>
                  <a:lnTo>
                    <a:pt x="2321610" y="73964"/>
                  </a:lnTo>
                  <a:close/>
                </a:path>
              </a:pathLst>
            </a:custGeom>
            <a:solidFill>
              <a:srgbClr val="041C40"/>
            </a:solidFill>
          </p:spPr>
          <p:txBody>
            <a:bodyPr wrap="square" lIns="0" tIns="0" rIns="0" bIns="0" rtlCol="0"/>
            <a:lstStyle/>
            <a:p>
              <a:endParaRPr/>
            </a:p>
          </p:txBody>
        </p:sp>
      </p:grpSp>
      <p:sp>
        <p:nvSpPr>
          <p:cNvPr id="28" name="object 28"/>
          <p:cNvSpPr txBox="1">
            <a:spLocks noGrp="1"/>
          </p:cNvSpPr>
          <p:nvPr>
            <p:ph type="title"/>
          </p:nvPr>
        </p:nvSpPr>
        <p:spPr>
          <a:xfrm>
            <a:off x="824341" y="315048"/>
            <a:ext cx="11596259" cy="1246495"/>
          </a:xfrm>
          <a:prstGeom prst="rect">
            <a:avLst/>
          </a:prstGeom>
        </p:spPr>
        <p:txBody>
          <a:bodyPr vert="horz" wrap="square" lIns="0" tIns="15240" rIns="0" bIns="0" rtlCol="0">
            <a:spAutoFit/>
          </a:bodyPr>
          <a:lstStyle/>
          <a:p>
            <a:pPr marL="12700" algn="ctr">
              <a:lnSpc>
                <a:spcPct val="100000"/>
              </a:lnSpc>
              <a:spcBef>
                <a:spcPts val="120"/>
              </a:spcBef>
            </a:pPr>
            <a:r>
              <a:rPr lang="en-US" sz="8000" dirty="0">
                <a:latin typeface="Times New Roman" panose="02020603050405020304" pitchFamily="18" charset="0"/>
                <a:cs typeface="Times New Roman" panose="02020603050405020304" pitchFamily="18" charset="0"/>
              </a:rPr>
              <a:t>Types of Cases </a:t>
            </a:r>
            <a:endParaRPr sz="8000" dirty="0">
              <a:latin typeface="Times New Roman" panose="02020603050405020304" pitchFamily="18" charset="0"/>
              <a:cs typeface="Times New Roman" panose="02020603050405020304" pitchFamily="18" charset="0"/>
            </a:endParaRPr>
          </a:p>
        </p:txBody>
      </p:sp>
      <p:pic>
        <p:nvPicPr>
          <p:cNvPr id="29" name="object 29"/>
          <p:cNvPicPr/>
          <p:nvPr/>
        </p:nvPicPr>
        <p:blipFill>
          <a:blip r:embed="rId5" cstate="print"/>
          <a:stretch>
            <a:fillRect/>
          </a:stretch>
        </p:blipFill>
        <p:spPr>
          <a:xfrm>
            <a:off x="457199" y="4390254"/>
            <a:ext cx="161925" cy="161924"/>
          </a:xfrm>
          <a:prstGeom prst="rect">
            <a:avLst/>
          </a:prstGeom>
        </p:spPr>
      </p:pic>
      <p:pic>
        <p:nvPicPr>
          <p:cNvPr id="30" name="object 30"/>
          <p:cNvPicPr/>
          <p:nvPr/>
        </p:nvPicPr>
        <p:blipFill>
          <a:blip r:embed="rId5" cstate="print"/>
          <a:stretch>
            <a:fillRect/>
          </a:stretch>
        </p:blipFill>
        <p:spPr>
          <a:xfrm>
            <a:off x="457199" y="5761854"/>
            <a:ext cx="161925" cy="161924"/>
          </a:xfrm>
          <a:prstGeom prst="rect">
            <a:avLst/>
          </a:prstGeom>
        </p:spPr>
      </p:pic>
      <p:pic>
        <p:nvPicPr>
          <p:cNvPr id="31" name="object 31"/>
          <p:cNvPicPr/>
          <p:nvPr/>
        </p:nvPicPr>
        <p:blipFill>
          <a:blip r:embed="rId5" cstate="print"/>
          <a:stretch>
            <a:fillRect/>
          </a:stretch>
        </p:blipFill>
        <p:spPr>
          <a:xfrm>
            <a:off x="457199" y="7133453"/>
            <a:ext cx="161925" cy="161924"/>
          </a:xfrm>
          <a:prstGeom prst="rect">
            <a:avLst/>
          </a:prstGeom>
        </p:spPr>
      </p:pic>
      <p:pic>
        <p:nvPicPr>
          <p:cNvPr id="32" name="object 32"/>
          <p:cNvPicPr/>
          <p:nvPr/>
        </p:nvPicPr>
        <p:blipFill>
          <a:blip r:embed="rId5" cstate="print"/>
          <a:stretch>
            <a:fillRect/>
          </a:stretch>
        </p:blipFill>
        <p:spPr>
          <a:xfrm>
            <a:off x="457199" y="7819254"/>
            <a:ext cx="161925" cy="161924"/>
          </a:xfrm>
          <a:prstGeom prst="rect">
            <a:avLst/>
          </a:prstGeom>
        </p:spPr>
      </p:pic>
      <p:graphicFrame>
        <p:nvGraphicFramePr>
          <p:cNvPr id="35" name="object 33">
            <a:extLst>
              <a:ext uri="{FF2B5EF4-FFF2-40B4-BE49-F238E27FC236}">
                <a16:creationId xmlns:a16="http://schemas.microsoft.com/office/drawing/2014/main" id="{2638BB8C-6911-2C82-E2B5-783F1B5373D7}"/>
              </a:ext>
            </a:extLst>
          </p:cNvPr>
          <p:cNvGraphicFramePr/>
          <p:nvPr>
            <p:extLst>
              <p:ext uri="{D42A27DB-BD31-4B8C-83A1-F6EECF244321}">
                <p14:modId xmlns:p14="http://schemas.microsoft.com/office/powerpoint/2010/main" val="2989517932"/>
              </p:ext>
            </p:extLst>
          </p:nvPr>
        </p:nvGraphicFramePr>
        <p:xfrm>
          <a:off x="552044" y="1393290"/>
          <a:ext cx="12225655" cy="81509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6" name="Picture 35" descr="A picture containing text&#10;&#10;Description automatically generated">
            <a:extLst>
              <a:ext uri="{FF2B5EF4-FFF2-40B4-BE49-F238E27FC236}">
                <a16:creationId xmlns:a16="http://schemas.microsoft.com/office/drawing/2014/main" id="{8CD5359B-E449-DCD0-D9E5-A3F9DD048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0"/>
            <a:ext cx="18288000" cy="10287000"/>
            <a:chOff x="0" y="0"/>
            <a:chExt cx="18288000" cy="10287000"/>
          </a:xfrm>
        </p:grpSpPr>
        <p:sp>
          <p:nvSpPr>
            <p:cNvPr id="3" name="object 3"/>
            <p:cNvSpPr/>
            <p:nvPr/>
          </p:nvSpPr>
          <p:spPr>
            <a:xfrm>
              <a:off x="0" y="0"/>
              <a:ext cx="8745220" cy="4800600"/>
            </a:xfrm>
            <a:custGeom>
              <a:avLst/>
              <a:gdLst/>
              <a:ahLst/>
              <a:cxnLst/>
              <a:rect l="l" t="t" r="r" b="b"/>
              <a:pathLst>
                <a:path w="8745220" h="4800600">
                  <a:moveTo>
                    <a:pt x="6532230" y="4800599"/>
                  </a:moveTo>
                  <a:lnTo>
                    <a:pt x="0" y="4800599"/>
                  </a:lnTo>
                  <a:lnTo>
                    <a:pt x="0" y="0"/>
                  </a:lnTo>
                  <a:lnTo>
                    <a:pt x="8744876" y="0"/>
                  </a:lnTo>
                  <a:lnTo>
                    <a:pt x="6532230" y="4800599"/>
                  </a:lnTo>
                  <a:close/>
                </a:path>
              </a:pathLst>
            </a:custGeom>
            <a:solidFill>
              <a:srgbClr val="1766CC"/>
            </a:solidFill>
          </p:spPr>
          <p:txBody>
            <a:bodyPr wrap="square" lIns="0" tIns="0" rIns="0" bIns="0" rtlCol="0"/>
            <a:lstStyle/>
            <a:p>
              <a:endParaRPr/>
            </a:p>
          </p:txBody>
        </p:sp>
        <p:pic>
          <p:nvPicPr>
            <p:cNvPr id="4" name="object 4"/>
            <p:cNvPicPr/>
            <p:nvPr/>
          </p:nvPicPr>
          <p:blipFill>
            <a:blip r:embed="rId3" cstate="print"/>
            <a:stretch>
              <a:fillRect/>
            </a:stretch>
          </p:blipFill>
          <p:spPr>
            <a:xfrm>
              <a:off x="0" y="1029417"/>
              <a:ext cx="7893255" cy="8222139"/>
            </a:xfrm>
            <a:prstGeom prst="rect">
              <a:avLst/>
            </a:prstGeom>
          </p:spPr>
        </p:pic>
        <p:sp>
          <p:nvSpPr>
            <p:cNvPr id="5" name="object 5"/>
            <p:cNvSpPr/>
            <p:nvPr/>
          </p:nvSpPr>
          <p:spPr>
            <a:xfrm>
              <a:off x="0" y="9222682"/>
              <a:ext cx="2498725" cy="1064895"/>
            </a:xfrm>
            <a:custGeom>
              <a:avLst/>
              <a:gdLst/>
              <a:ahLst/>
              <a:cxnLst/>
              <a:rect l="l" t="t" r="r" b="b"/>
              <a:pathLst>
                <a:path w="2498725" h="1064895">
                  <a:moveTo>
                    <a:pt x="2498119" y="1064317"/>
                  </a:moveTo>
                  <a:lnTo>
                    <a:pt x="0" y="1064317"/>
                  </a:lnTo>
                  <a:lnTo>
                    <a:pt x="0" y="0"/>
                  </a:lnTo>
                  <a:lnTo>
                    <a:pt x="2032196" y="0"/>
                  </a:lnTo>
                  <a:lnTo>
                    <a:pt x="2498119" y="1064317"/>
                  </a:lnTo>
                  <a:close/>
                </a:path>
              </a:pathLst>
            </a:custGeom>
            <a:solidFill>
              <a:srgbClr val="1766CC"/>
            </a:solidFill>
          </p:spPr>
          <p:txBody>
            <a:bodyPr wrap="square" lIns="0" tIns="0" rIns="0" bIns="0" rtlCol="0"/>
            <a:lstStyle/>
            <a:p>
              <a:endParaRPr/>
            </a:p>
          </p:txBody>
        </p:sp>
        <p:sp>
          <p:nvSpPr>
            <p:cNvPr id="6" name="object 6"/>
            <p:cNvSpPr/>
            <p:nvPr/>
          </p:nvSpPr>
          <p:spPr>
            <a:xfrm>
              <a:off x="2429686" y="9222682"/>
              <a:ext cx="941069" cy="1064895"/>
            </a:xfrm>
            <a:custGeom>
              <a:avLst/>
              <a:gdLst/>
              <a:ahLst/>
              <a:cxnLst/>
              <a:rect l="l" t="t" r="r" b="b"/>
              <a:pathLst>
                <a:path w="941070" h="1064895">
                  <a:moveTo>
                    <a:pt x="940779" y="1064317"/>
                  </a:moveTo>
                  <a:lnTo>
                    <a:pt x="465923" y="1064317"/>
                  </a:lnTo>
                  <a:lnTo>
                    <a:pt x="0" y="0"/>
                  </a:lnTo>
                  <a:lnTo>
                    <a:pt x="474856" y="0"/>
                  </a:lnTo>
                  <a:lnTo>
                    <a:pt x="940779" y="1064317"/>
                  </a:lnTo>
                  <a:close/>
                </a:path>
              </a:pathLst>
            </a:custGeom>
            <a:solidFill>
              <a:srgbClr val="000E9A"/>
            </a:solidFill>
          </p:spPr>
          <p:txBody>
            <a:bodyPr wrap="square" lIns="0" tIns="0" rIns="0" bIns="0" rtlCol="0"/>
            <a:lstStyle/>
            <a:p>
              <a:endParaRPr/>
            </a:p>
          </p:txBody>
        </p:sp>
        <p:sp>
          <p:nvSpPr>
            <p:cNvPr id="7" name="object 7"/>
            <p:cNvSpPr/>
            <p:nvPr/>
          </p:nvSpPr>
          <p:spPr>
            <a:xfrm>
              <a:off x="6537131" y="9886950"/>
              <a:ext cx="11751310" cy="400050"/>
            </a:xfrm>
            <a:custGeom>
              <a:avLst/>
              <a:gdLst/>
              <a:ahLst/>
              <a:cxnLst/>
              <a:rect l="l" t="t" r="r" b="b"/>
              <a:pathLst>
                <a:path w="11751310" h="400050">
                  <a:moveTo>
                    <a:pt x="11750867" y="400049"/>
                  </a:moveTo>
                  <a:lnTo>
                    <a:pt x="0" y="400049"/>
                  </a:lnTo>
                  <a:lnTo>
                    <a:pt x="162354" y="0"/>
                  </a:lnTo>
                  <a:lnTo>
                    <a:pt x="11750867" y="0"/>
                  </a:lnTo>
                  <a:lnTo>
                    <a:pt x="11750867" y="400049"/>
                  </a:lnTo>
                  <a:close/>
                </a:path>
              </a:pathLst>
            </a:custGeom>
            <a:solidFill>
              <a:srgbClr val="1F2A38"/>
            </a:solidFill>
          </p:spPr>
          <p:txBody>
            <a:bodyPr wrap="square" lIns="0" tIns="0" rIns="0" bIns="0" rtlCol="0"/>
            <a:lstStyle/>
            <a:p>
              <a:endParaRPr/>
            </a:p>
          </p:txBody>
        </p:sp>
        <p:sp>
          <p:nvSpPr>
            <p:cNvPr id="8" name="object 8"/>
            <p:cNvSpPr/>
            <p:nvPr/>
          </p:nvSpPr>
          <p:spPr>
            <a:xfrm>
              <a:off x="3379399" y="9202274"/>
              <a:ext cx="3959225" cy="1085215"/>
            </a:xfrm>
            <a:custGeom>
              <a:avLst/>
              <a:gdLst/>
              <a:ahLst/>
              <a:cxnLst/>
              <a:rect l="l" t="t" r="r" b="b"/>
              <a:pathLst>
                <a:path w="3959225" h="1085215">
                  <a:moveTo>
                    <a:pt x="3958754" y="1084723"/>
                  </a:moveTo>
                  <a:lnTo>
                    <a:pt x="474856" y="1084722"/>
                  </a:lnTo>
                  <a:lnTo>
                    <a:pt x="0" y="0"/>
                  </a:lnTo>
                  <a:lnTo>
                    <a:pt x="3483898" y="0"/>
                  </a:lnTo>
                  <a:lnTo>
                    <a:pt x="3958754" y="1084722"/>
                  </a:lnTo>
                  <a:close/>
                </a:path>
              </a:pathLst>
            </a:custGeom>
            <a:solidFill>
              <a:srgbClr val="56AEFF"/>
            </a:solidFill>
          </p:spPr>
          <p:txBody>
            <a:bodyPr wrap="square" lIns="0" tIns="0" rIns="0" bIns="0" rtlCol="0"/>
            <a:lstStyle/>
            <a:p>
              <a:endParaRPr/>
            </a:p>
          </p:txBody>
        </p:sp>
        <p:sp>
          <p:nvSpPr>
            <p:cNvPr id="9" name="object 9"/>
            <p:cNvSpPr/>
            <p:nvPr/>
          </p:nvSpPr>
          <p:spPr>
            <a:xfrm>
              <a:off x="11575194" y="926172"/>
              <a:ext cx="6713220" cy="1017269"/>
            </a:xfrm>
            <a:custGeom>
              <a:avLst/>
              <a:gdLst/>
              <a:ahLst/>
              <a:cxnLst/>
              <a:rect l="l" t="t" r="r" b="b"/>
              <a:pathLst>
                <a:path w="6713219" h="1017269">
                  <a:moveTo>
                    <a:pt x="6712805" y="1017127"/>
                  </a:moveTo>
                  <a:lnTo>
                    <a:pt x="441922" y="1017127"/>
                  </a:lnTo>
                  <a:lnTo>
                    <a:pt x="0" y="0"/>
                  </a:lnTo>
                  <a:lnTo>
                    <a:pt x="6712805" y="0"/>
                  </a:lnTo>
                  <a:lnTo>
                    <a:pt x="6712805" y="1017127"/>
                  </a:lnTo>
                  <a:close/>
                </a:path>
              </a:pathLst>
            </a:custGeom>
            <a:solidFill>
              <a:srgbClr val="2A4A9D"/>
            </a:solidFill>
          </p:spPr>
          <p:txBody>
            <a:bodyPr wrap="square" lIns="0" tIns="0" rIns="0" bIns="0" rtlCol="0"/>
            <a:lstStyle/>
            <a:p>
              <a:endParaRPr dirty="0"/>
            </a:p>
          </p:txBody>
        </p:sp>
        <p:sp>
          <p:nvSpPr>
            <p:cNvPr id="10" name="object 10"/>
            <p:cNvSpPr/>
            <p:nvPr/>
          </p:nvSpPr>
          <p:spPr>
            <a:xfrm>
              <a:off x="10149822" y="0"/>
              <a:ext cx="1595120" cy="1955800"/>
            </a:xfrm>
            <a:custGeom>
              <a:avLst/>
              <a:gdLst/>
              <a:ahLst/>
              <a:cxnLst/>
              <a:rect l="l" t="t" r="r" b="b"/>
              <a:pathLst>
                <a:path w="1595120" h="1955800">
                  <a:moveTo>
                    <a:pt x="838452" y="1949135"/>
                  </a:moveTo>
                  <a:lnTo>
                    <a:pt x="0" y="0"/>
                  </a:lnTo>
                  <a:lnTo>
                    <a:pt x="753908" y="0"/>
                  </a:lnTo>
                  <a:lnTo>
                    <a:pt x="1594967" y="1955196"/>
                  </a:lnTo>
                  <a:lnTo>
                    <a:pt x="838452" y="1949135"/>
                  </a:lnTo>
                  <a:close/>
                </a:path>
              </a:pathLst>
            </a:custGeom>
            <a:solidFill>
              <a:srgbClr val="000E9A"/>
            </a:solidFill>
          </p:spPr>
          <p:txBody>
            <a:bodyPr wrap="square" lIns="0" tIns="0" rIns="0" bIns="0" rtlCol="0"/>
            <a:lstStyle/>
            <a:p>
              <a:endParaRPr/>
            </a:p>
          </p:txBody>
        </p:sp>
      </p:grpSp>
      <p:sp>
        <p:nvSpPr>
          <p:cNvPr id="11" name="object 11"/>
          <p:cNvSpPr txBox="1"/>
          <p:nvPr/>
        </p:nvSpPr>
        <p:spPr>
          <a:xfrm>
            <a:off x="7740855" y="3743295"/>
            <a:ext cx="11166505" cy="3486211"/>
          </a:xfrm>
          <a:prstGeom prst="rect">
            <a:avLst/>
          </a:prstGeom>
        </p:spPr>
        <p:txBody>
          <a:bodyPr vert="horz" wrap="square" lIns="0" tIns="36195" rIns="0" bIns="0" rtlCol="0">
            <a:spAutoFit/>
          </a:bodyPr>
          <a:lstStyle/>
          <a:p>
            <a:pPr marL="294005" marR="286385">
              <a:lnSpc>
                <a:spcPts val="3750"/>
              </a:lnSpc>
              <a:spcBef>
                <a:spcPts val="285"/>
              </a:spcBef>
            </a:pPr>
            <a:r>
              <a:rPr sz="4000" spc="390" dirty="0">
                <a:latin typeface="Times New Roman" panose="02020603050405020304" pitchFamily="18" charset="0"/>
                <a:cs typeface="Times New Roman" panose="02020603050405020304" pitchFamily="18" charset="0"/>
              </a:rPr>
              <a:t>Probation</a:t>
            </a:r>
            <a:r>
              <a:rPr sz="4000" spc="195" dirty="0">
                <a:latin typeface="Times New Roman" panose="02020603050405020304" pitchFamily="18" charset="0"/>
                <a:cs typeface="Times New Roman" panose="02020603050405020304" pitchFamily="18" charset="0"/>
              </a:rPr>
              <a:t> </a:t>
            </a:r>
            <a:r>
              <a:rPr sz="4000" spc="300" dirty="0">
                <a:latin typeface="Times New Roman" panose="02020603050405020304" pitchFamily="18" charset="0"/>
                <a:cs typeface="Times New Roman" panose="02020603050405020304" pitchFamily="18" charset="0"/>
              </a:rPr>
              <a:t>is</a:t>
            </a:r>
            <a:r>
              <a:rPr sz="4000" spc="200" dirty="0">
                <a:latin typeface="Times New Roman" panose="02020603050405020304" pitchFamily="18" charset="0"/>
                <a:cs typeface="Times New Roman" panose="02020603050405020304" pitchFamily="18" charset="0"/>
              </a:rPr>
              <a:t> </a:t>
            </a:r>
            <a:r>
              <a:rPr sz="4000" spc="400" dirty="0">
                <a:latin typeface="Times New Roman" panose="02020603050405020304" pitchFamily="18" charset="0"/>
                <a:cs typeface="Times New Roman" panose="02020603050405020304" pitchFamily="18" charset="0"/>
              </a:rPr>
              <a:t>a</a:t>
            </a:r>
            <a:r>
              <a:rPr sz="4000" spc="195" dirty="0">
                <a:latin typeface="Times New Roman" panose="02020603050405020304" pitchFamily="18" charset="0"/>
                <a:cs typeface="Times New Roman" panose="02020603050405020304" pitchFamily="18" charset="0"/>
              </a:rPr>
              <a:t> </a:t>
            </a:r>
            <a:r>
              <a:rPr sz="4000" spc="375" dirty="0">
                <a:latin typeface="Times New Roman" panose="02020603050405020304" pitchFamily="18" charset="0"/>
                <a:cs typeface="Times New Roman" panose="02020603050405020304" pitchFamily="18" charset="0"/>
              </a:rPr>
              <a:t>legal</a:t>
            </a:r>
            <a:r>
              <a:rPr sz="4000" spc="200" dirty="0">
                <a:latin typeface="Times New Roman" panose="02020603050405020304" pitchFamily="18" charset="0"/>
                <a:cs typeface="Times New Roman" panose="02020603050405020304" pitchFamily="18" charset="0"/>
              </a:rPr>
              <a:t> </a:t>
            </a:r>
            <a:r>
              <a:rPr sz="4000" spc="380" dirty="0">
                <a:latin typeface="Times New Roman" panose="02020603050405020304" pitchFamily="18" charset="0"/>
                <a:cs typeface="Times New Roman" panose="02020603050405020304" pitchFamily="18" charset="0"/>
              </a:rPr>
              <a:t>status</a:t>
            </a:r>
            <a:r>
              <a:rPr sz="4000" spc="195" dirty="0">
                <a:latin typeface="Times New Roman" panose="02020603050405020304" pitchFamily="18" charset="0"/>
                <a:cs typeface="Times New Roman" panose="02020603050405020304" pitchFamily="18" charset="0"/>
              </a:rPr>
              <a:t> </a:t>
            </a:r>
            <a:r>
              <a:rPr sz="4000" spc="340" dirty="0">
                <a:latin typeface="Times New Roman" panose="02020603050405020304" pitchFamily="18" charset="0"/>
                <a:cs typeface="Times New Roman" panose="02020603050405020304" pitchFamily="18" charset="0"/>
              </a:rPr>
              <a:t>in</a:t>
            </a:r>
            <a:r>
              <a:rPr sz="4000" spc="200" dirty="0">
                <a:latin typeface="Times New Roman" panose="02020603050405020304" pitchFamily="18" charset="0"/>
                <a:cs typeface="Times New Roman" panose="02020603050405020304" pitchFamily="18" charset="0"/>
              </a:rPr>
              <a:t> </a:t>
            </a:r>
            <a:r>
              <a:rPr sz="4000" spc="470" dirty="0">
                <a:latin typeface="Times New Roman" panose="02020603050405020304" pitchFamily="18" charset="0"/>
                <a:cs typeface="Times New Roman" panose="02020603050405020304" pitchFamily="18" charset="0"/>
              </a:rPr>
              <a:t>which</a:t>
            </a:r>
            <a:r>
              <a:rPr sz="4000" spc="195" dirty="0">
                <a:latin typeface="Times New Roman" panose="02020603050405020304" pitchFamily="18" charset="0"/>
                <a:cs typeface="Times New Roman" panose="02020603050405020304" pitchFamily="18" charset="0"/>
              </a:rPr>
              <a:t> </a:t>
            </a:r>
            <a:r>
              <a:rPr sz="4000" spc="425" dirty="0">
                <a:latin typeface="Times New Roman" panose="02020603050405020304" pitchFamily="18" charset="0"/>
                <a:cs typeface="Times New Roman" panose="02020603050405020304" pitchFamily="18" charset="0"/>
              </a:rPr>
              <a:t>an </a:t>
            </a:r>
            <a:r>
              <a:rPr sz="4000" spc="395" dirty="0">
                <a:latin typeface="Times New Roman" panose="02020603050405020304" pitchFamily="18" charset="0"/>
                <a:cs typeface="Times New Roman" panose="02020603050405020304" pitchFamily="18" charset="0"/>
              </a:rPr>
              <a:t>adjudicated</a:t>
            </a:r>
            <a:r>
              <a:rPr sz="4000" spc="200" dirty="0">
                <a:latin typeface="Times New Roman" panose="02020603050405020304" pitchFamily="18" charset="0"/>
                <a:cs typeface="Times New Roman" panose="02020603050405020304" pitchFamily="18" charset="0"/>
              </a:rPr>
              <a:t> </a:t>
            </a:r>
            <a:r>
              <a:rPr sz="4000" spc="340" dirty="0">
                <a:latin typeface="Times New Roman" panose="02020603050405020304" pitchFamily="18" charset="0"/>
                <a:cs typeface="Times New Roman" panose="02020603050405020304" pitchFamily="18" charset="0"/>
              </a:rPr>
              <a:t>juvenile</a:t>
            </a:r>
            <a:r>
              <a:rPr sz="4000" spc="200" dirty="0">
                <a:latin typeface="Times New Roman" panose="02020603050405020304" pitchFamily="18" charset="0"/>
                <a:cs typeface="Times New Roman" panose="02020603050405020304" pitchFamily="18" charset="0"/>
              </a:rPr>
              <a:t> </a:t>
            </a:r>
            <a:r>
              <a:rPr sz="4000" spc="300" dirty="0">
                <a:latin typeface="Times New Roman" panose="02020603050405020304" pitchFamily="18" charset="0"/>
                <a:cs typeface="Times New Roman" panose="02020603050405020304" pitchFamily="18" charset="0"/>
              </a:rPr>
              <a:t>is</a:t>
            </a:r>
            <a:r>
              <a:rPr sz="4000" spc="200" dirty="0">
                <a:latin typeface="Times New Roman" panose="02020603050405020304" pitchFamily="18" charset="0"/>
                <a:cs typeface="Times New Roman" panose="02020603050405020304" pitchFamily="18" charset="0"/>
              </a:rPr>
              <a:t> </a:t>
            </a:r>
            <a:r>
              <a:rPr lang="en-US" sz="4000" spc="385" dirty="0">
                <a:latin typeface="Times New Roman" panose="02020603050405020304" pitchFamily="18" charset="0"/>
                <a:cs typeface="Times New Roman" panose="02020603050405020304" pitchFamily="18" charset="0"/>
              </a:rPr>
              <a:t>ordered by the court</a:t>
            </a:r>
            <a:r>
              <a:rPr sz="4000" spc="204" dirty="0">
                <a:latin typeface="Times New Roman" panose="02020603050405020304" pitchFamily="18" charset="0"/>
                <a:cs typeface="Times New Roman" panose="02020603050405020304" pitchFamily="18" charset="0"/>
              </a:rPr>
              <a:t> </a:t>
            </a:r>
            <a:r>
              <a:rPr sz="4000" spc="335" dirty="0">
                <a:latin typeface="Times New Roman" panose="02020603050405020304" pitchFamily="18" charset="0"/>
                <a:cs typeface="Times New Roman" panose="02020603050405020304" pitchFamily="18" charset="0"/>
              </a:rPr>
              <a:t>to</a:t>
            </a:r>
            <a:r>
              <a:rPr sz="4000" spc="200" dirty="0">
                <a:latin typeface="Times New Roman" panose="02020603050405020304" pitchFamily="18" charset="0"/>
                <a:cs typeface="Times New Roman" panose="02020603050405020304" pitchFamily="18" charset="0"/>
              </a:rPr>
              <a:t> </a:t>
            </a:r>
            <a:r>
              <a:rPr sz="4000" spc="459" dirty="0">
                <a:latin typeface="Times New Roman" panose="02020603050405020304" pitchFamily="18" charset="0"/>
                <a:cs typeface="Times New Roman" panose="02020603050405020304" pitchFamily="18" charset="0"/>
              </a:rPr>
              <a:t>comply</a:t>
            </a:r>
            <a:r>
              <a:rPr sz="4000" spc="200" dirty="0">
                <a:latin typeface="Times New Roman" panose="02020603050405020304" pitchFamily="18" charset="0"/>
                <a:cs typeface="Times New Roman" panose="02020603050405020304" pitchFamily="18" charset="0"/>
              </a:rPr>
              <a:t> </a:t>
            </a:r>
            <a:r>
              <a:rPr sz="4000" spc="395" dirty="0">
                <a:latin typeface="Times New Roman" panose="02020603050405020304" pitchFamily="18" charset="0"/>
                <a:cs typeface="Times New Roman" panose="02020603050405020304" pitchFamily="18" charset="0"/>
              </a:rPr>
              <a:t>with</a:t>
            </a:r>
            <a:r>
              <a:rPr sz="4000" spc="195" dirty="0">
                <a:latin typeface="Times New Roman" panose="02020603050405020304" pitchFamily="18" charset="0"/>
                <a:cs typeface="Times New Roman" panose="02020603050405020304" pitchFamily="18" charset="0"/>
              </a:rPr>
              <a:t> </a:t>
            </a:r>
            <a:r>
              <a:rPr sz="4000" spc="315" dirty="0">
                <a:latin typeface="Times New Roman" panose="02020603050405020304" pitchFamily="18" charset="0"/>
                <a:cs typeface="Times New Roman" panose="02020603050405020304" pitchFamily="18" charset="0"/>
              </a:rPr>
              <a:t>laws, </a:t>
            </a:r>
            <a:r>
              <a:rPr sz="4000" spc="290" dirty="0">
                <a:latin typeface="Times New Roman" panose="02020603050405020304" pitchFamily="18" charset="0"/>
                <a:cs typeface="Times New Roman" panose="02020603050405020304" pitchFamily="18" charset="0"/>
              </a:rPr>
              <a:t>rules,</a:t>
            </a:r>
            <a:r>
              <a:rPr sz="4000" spc="200" dirty="0">
                <a:latin typeface="Times New Roman" panose="02020603050405020304" pitchFamily="18" charset="0"/>
                <a:cs typeface="Times New Roman" panose="02020603050405020304" pitchFamily="18" charset="0"/>
              </a:rPr>
              <a:t> </a:t>
            </a:r>
            <a:r>
              <a:rPr sz="4000" spc="315" dirty="0">
                <a:latin typeface="Times New Roman" panose="02020603050405020304" pitchFamily="18" charset="0"/>
                <a:cs typeface="Times New Roman" panose="02020603050405020304" pitchFamily="18" charset="0"/>
              </a:rPr>
              <a:t>or</a:t>
            </a:r>
            <a:r>
              <a:rPr sz="4000" spc="200" dirty="0">
                <a:latin typeface="Times New Roman" panose="02020603050405020304" pitchFamily="18" charset="0"/>
                <a:cs typeface="Times New Roman" panose="02020603050405020304" pitchFamily="18" charset="0"/>
              </a:rPr>
              <a:t> </a:t>
            </a:r>
            <a:r>
              <a:rPr sz="4000" spc="375" dirty="0">
                <a:latin typeface="Times New Roman" panose="02020603050405020304" pitchFamily="18" charset="0"/>
                <a:cs typeface="Times New Roman" panose="02020603050405020304" pitchFamily="18" charset="0"/>
              </a:rPr>
              <a:t>specific</a:t>
            </a:r>
            <a:r>
              <a:rPr sz="4000" spc="200" dirty="0">
                <a:latin typeface="Times New Roman" panose="02020603050405020304" pitchFamily="18" charset="0"/>
                <a:cs typeface="Times New Roman" panose="02020603050405020304" pitchFamily="18" charset="0"/>
              </a:rPr>
              <a:t> </a:t>
            </a:r>
            <a:r>
              <a:rPr sz="4000" spc="425" dirty="0">
                <a:latin typeface="Times New Roman" panose="02020603050405020304" pitchFamily="18" charset="0"/>
                <a:cs typeface="Times New Roman" panose="02020603050405020304" pitchFamily="18" charset="0"/>
              </a:rPr>
              <a:t>terms</a:t>
            </a:r>
            <a:r>
              <a:rPr sz="4000" spc="204" dirty="0">
                <a:latin typeface="Times New Roman" panose="02020603050405020304" pitchFamily="18" charset="0"/>
                <a:cs typeface="Times New Roman" panose="02020603050405020304" pitchFamily="18" charset="0"/>
              </a:rPr>
              <a:t> </a:t>
            </a:r>
            <a:r>
              <a:rPr sz="4000" spc="375" dirty="0">
                <a:latin typeface="Times New Roman" panose="02020603050405020304" pitchFamily="18" charset="0"/>
                <a:cs typeface="Times New Roman" panose="02020603050405020304" pitchFamily="18" charset="0"/>
              </a:rPr>
              <a:t>while</a:t>
            </a:r>
            <a:r>
              <a:rPr sz="4000" spc="200" dirty="0">
                <a:latin typeface="Times New Roman" panose="02020603050405020304" pitchFamily="18" charset="0"/>
                <a:cs typeface="Times New Roman" panose="02020603050405020304" pitchFamily="18" charset="0"/>
              </a:rPr>
              <a:t> </a:t>
            </a:r>
            <a:r>
              <a:rPr sz="4000" spc="430" dirty="0">
                <a:latin typeface="Times New Roman" panose="02020603050405020304" pitchFamily="18" charset="0"/>
                <a:cs typeface="Times New Roman" panose="02020603050405020304" pitchFamily="18" charset="0"/>
              </a:rPr>
              <a:t>remaining</a:t>
            </a:r>
            <a:r>
              <a:rPr sz="4000" spc="200" dirty="0">
                <a:latin typeface="Times New Roman" panose="02020603050405020304" pitchFamily="18" charset="0"/>
                <a:cs typeface="Times New Roman" panose="02020603050405020304" pitchFamily="18" charset="0"/>
              </a:rPr>
              <a:t> </a:t>
            </a:r>
            <a:r>
              <a:rPr sz="4000" spc="340" dirty="0">
                <a:latin typeface="Times New Roman" panose="02020603050405020304" pitchFamily="18" charset="0"/>
                <a:cs typeface="Times New Roman" panose="02020603050405020304" pitchFamily="18" charset="0"/>
              </a:rPr>
              <a:t>in</a:t>
            </a:r>
            <a:r>
              <a:rPr sz="4000" spc="204" dirty="0">
                <a:latin typeface="Times New Roman" panose="02020603050405020304" pitchFamily="18" charset="0"/>
                <a:cs typeface="Times New Roman" panose="02020603050405020304" pitchFamily="18" charset="0"/>
              </a:rPr>
              <a:t> </a:t>
            </a:r>
            <a:r>
              <a:rPr sz="4000" spc="370" dirty="0">
                <a:latin typeface="Times New Roman" panose="02020603050405020304" pitchFamily="18" charset="0"/>
                <a:cs typeface="Times New Roman" panose="02020603050405020304" pitchFamily="18" charset="0"/>
              </a:rPr>
              <a:t>the </a:t>
            </a:r>
            <a:r>
              <a:rPr sz="4000" spc="335" dirty="0">
                <a:latin typeface="Times New Roman" panose="02020603050405020304" pitchFamily="18" charset="0"/>
                <a:cs typeface="Times New Roman" panose="02020603050405020304" pitchFamily="18" charset="0"/>
              </a:rPr>
              <a:t>least</a:t>
            </a:r>
            <a:r>
              <a:rPr sz="4000" spc="215" dirty="0">
                <a:latin typeface="Times New Roman" panose="02020603050405020304" pitchFamily="18" charset="0"/>
                <a:cs typeface="Times New Roman" panose="02020603050405020304" pitchFamily="18" charset="0"/>
              </a:rPr>
              <a:t> </a:t>
            </a:r>
            <a:r>
              <a:rPr sz="4000" spc="325" dirty="0">
                <a:latin typeface="Times New Roman" panose="02020603050405020304" pitchFamily="18" charset="0"/>
                <a:cs typeface="Times New Roman" panose="02020603050405020304" pitchFamily="18" charset="0"/>
              </a:rPr>
              <a:t>restrictive</a:t>
            </a:r>
            <a:r>
              <a:rPr sz="4000" spc="215" dirty="0">
                <a:latin typeface="Times New Roman" panose="02020603050405020304" pitchFamily="18" charset="0"/>
                <a:cs typeface="Times New Roman" panose="02020603050405020304" pitchFamily="18" charset="0"/>
              </a:rPr>
              <a:t> </a:t>
            </a:r>
            <a:r>
              <a:rPr sz="4000" spc="475" dirty="0">
                <a:latin typeface="Times New Roman" panose="02020603050405020304" pitchFamily="18" charset="0"/>
                <a:cs typeface="Times New Roman" panose="02020603050405020304" pitchFamily="18" charset="0"/>
              </a:rPr>
              <a:t>community</a:t>
            </a:r>
            <a:r>
              <a:rPr sz="4000" spc="215" dirty="0">
                <a:latin typeface="Times New Roman" panose="02020603050405020304" pitchFamily="18" charset="0"/>
                <a:cs typeface="Times New Roman" panose="02020603050405020304" pitchFamily="18" charset="0"/>
              </a:rPr>
              <a:t> </a:t>
            </a:r>
            <a:r>
              <a:rPr sz="4000" spc="335" dirty="0">
                <a:latin typeface="Times New Roman" panose="02020603050405020304" pitchFamily="18" charset="0"/>
                <a:cs typeface="Times New Roman" panose="02020603050405020304" pitchFamily="18" charset="0"/>
              </a:rPr>
              <a:t>setting</a:t>
            </a:r>
            <a:r>
              <a:rPr lang="en-US" sz="4000" spc="335" dirty="0">
                <a:latin typeface="Times New Roman" panose="02020603050405020304" pitchFamily="18" charset="0"/>
                <a:cs typeface="Times New Roman" panose="02020603050405020304" pitchFamily="18" charset="0"/>
              </a:rPr>
              <a:t> for a conditional period</a:t>
            </a:r>
            <a:r>
              <a:rPr sz="4000" spc="335" dirty="0">
                <a:latin typeface="Times New Roman" panose="02020603050405020304" pitchFamily="18" charset="0"/>
                <a:cs typeface="Times New Roman" panose="02020603050405020304" pitchFamily="18" charset="0"/>
              </a:rPr>
              <a:t>.</a:t>
            </a:r>
            <a:endParaRPr lang="en-US" sz="4000" spc="335" dirty="0">
              <a:latin typeface="Times New Roman" panose="02020603050405020304" pitchFamily="18" charset="0"/>
              <a:cs typeface="Times New Roman" panose="02020603050405020304" pitchFamily="18" charset="0"/>
            </a:endParaRPr>
          </a:p>
          <a:p>
            <a:pPr marL="294005" marR="286385">
              <a:lnSpc>
                <a:spcPts val="3750"/>
              </a:lnSpc>
              <a:spcBef>
                <a:spcPts val="285"/>
              </a:spcBef>
            </a:pPr>
            <a:endParaRPr lang="en-US" sz="3500" spc="335" dirty="0">
              <a:latin typeface="Times New Roman" panose="02020603050405020304" pitchFamily="18" charset="0"/>
              <a:cs typeface="Times New Roman" panose="02020603050405020304" pitchFamily="18" charset="0"/>
            </a:endParaRPr>
          </a:p>
        </p:txBody>
      </p:sp>
      <p:sp>
        <p:nvSpPr>
          <p:cNvPr id="12" name="object 12"/>
          <p:cNvSpPr txBox="1">
            <a:spLocks noGrp="1"/>
          </p:cNvSpPr>
          <p:nvPr>
            <p:ph type="title"/>
          </p:nvPr>
        </p:nvSpPr>
        <p:spPr>
          <a:xfrm>
            <a:off x="12268407" y="699511"/>
            <a:ext cx="5797550" cy="1243930"/>
          </a:xfrm>
          <a:prstGeom prst="rect">
            <a:avLst/>
          </a:prstGeom>
        </p:spPr>
        <p:txBody>
          <a:bodyPr vert="horz" wrap="square" lIns="0" tIns="12700" rIns="0" bIns="0" rtlCol="0">
            <a:spAutoFit/>
          </a:bodyPr>
          <a:lstStyle/>
          <a:p>
            <a:pPr marL="12700">
              <a:lnSpc>
                <a:spcPct val="100000"/>
              </a:lnSpc>
              <a:spcBef>
                <a:spcPts val="100"/>
              </a:spcBef>
            </a:pPr>
            <a:r>
              <a:rPr sz="8000" spc="520" dirty="0">
                <a:latin typeface="Times New Roman" panose="02020603050405020304" pitchFamily="18" charset="0"/>
                <a:cs typeface="Times New Roman" panose="02020603050405020304" pitchFamily="18" charset="0"/>
              </a:rPr>
              <a:t>Probation</a:t>
            </a:r>
            <a:endParaRPr sz="8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2CB8A-C8F8-11A9-5E81-B6318CBEEB36}"/>
              </a:ext>
            </a:extLst>
          </p:cNvPr>
          <p:cNvSpPr>
            <a:spLocks noGrp="1"/>
          </p:cNvSpPr>
          <p:nvPr>
            <p:ph idx="1"/>
          </p:nvPr>
        </p:nvSpPr>
        <p:spPr>
          <a:xfrm>
            <a:off x="8305800" y="1638300"/>
            <a:ext cx="9220200" cy="6444534"/>
          </a:xfrm>
        </p:spPr>
        <p:txBody>
          <a:bodyPr>
            <a:normAutofit/>
          </a:bodyPr>
          <a:lstStyle/>
          <a:p>
            <a:pPr marL="12065" marR="5080" indent="0">
              <a:spcBef>
                <a:spcPts val="100"/>
              </a:spcBef>
              <a:buNone/>
            </a:pPr>
            <a:r>
              <a:rPr lang="en-US" sz="4000" spc="65" dirty="0">
                <a:latin typeface="Times New Roman" panose="02020603050405020304" pitchFamily="18" charset="0"/>
                <a:cs typeface="Times New Roman" panose="02020603050405020304" pitchFamily="18" charset="0"/>
              </a:rPr>
              <a:t>Probation</a:t>
            </a:r>
            <a:r>
              <a:rPr lang="en-US" sz="4000" spc="-12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not</a:t>
            </a:r>
            <a:r>
              <a:rPr lang="en-US" sz="4000" spc="-140" dirty="0">
                <a:latin typeface="Times New Roman" panose="02020603050405020304" pitchFamily="18" charset="0"/>
                <a:cs typeface="Times New Roman" panose="02020603050405020304" pitchFamily="18" charset="0"/>
              </a:rPr>
              <a:t> </a:t>
            </a:r>
            <a:r>
              <a:rPr lang="en-US" sz="4000" spc="50" dirty="0">
                <a:latin typeface="Times New Roman" panose="02020603050405020304" pitchFamily="18" charset="0"/>
                <a:cs typeface="Times New Roman" panose="02020603050405020304" pitchFamily="18" charset="0"/>
              </a:rPr>
              <a:t>only</a:t>
            </a:r>
            <a:r>
              <a:rPr lang="en-US" sz="4000" spc="-140" dirty="0">
                <a:latin typeface="Times New Roman" panose="02020603050405020304" pitchFamily="18" charset="0"/>
                <a:cs typeface="Times New Roman" panose="02020603050405020304" pitchFamily="18" charset="0"/>
              </a:rPr>
              <a:t> </a:t>
            </a:r>
            <a:r>
              <a:rPr lang="en-US" sz="4000" spc="65" dirty="0">
                <a:latin typeface="Times New Roman" panose="02020603050405020304" pitchFamily="18" charset="0"/>
                <a:cs typeface="Times New Roman" panose="02020603050405020304" pitchFamily="18" charset="0"/>
              </a:rPr>
              <a:t>provides</a:t>
            </a:r>
            <a:r>
              <a:rPr lang="en-US" sz="4000" spc="-140" dirty="0">
                <a:latin typeface="Times New Roman" panose="02020603050405020304" pitchFamily="18" charset="0"/>
                <a:cs typeface="Times New Roman" panose="02020603050405020304" pitchFamily="18" charset="0"/>
              </a:rPr>
              <a:t> </a:t>
            </a:r>
            <a:r>
              <a:rPr lang="en-US" sz="4000" spc="55" dirty="0">
                <a:latin typeface="Times New Roman" panose="02020603050405020304" pitchFamily="18" charset="0"/>
                <a:cs typeface="Times New Roman" panose="02020603050405020304" pitchFamily="18" charset="0"/>
              </a:rPr>
              <a:t>treatment, </a:t>
            </a:r>
            <a:r>
              <a:rPr lang="en-US" sz="4000" dirty="0">
                <a:latin typeface="Times New Roman" panose="02020603050405020304" pitchFamily="18" charset="0"/>
                <a:cs typeface="Times New Roman" panose="02020603050405020304" pitchFamily="18" charset="0"/>
              </a:rPr>
              <a:t>rehabilitation,</a:t>
            </a:r>
            <a:r>
              <a:rPr lang="en-US" sz="4000" spc="-15" dirty="0">
                <a:latin typeface="Times New Roman" panose="02020603050405020304" pitchFamily="18" charset="0"/>
                <a:cs typeface="Times New Roman" panose="02020603050405020304" pitchFamily="18" charset="0"/>
              </a:rPr>
              <a:t> </a:t>
            </a:r>
            <a:r>
              <a:rPr lang="en-US" sz="4000" spc="190" dirty="0">
                <a:latin typeface="Times New Roman" panose="02020603050405020304" pitchFamily="18" charset="0"/>
                <a:cs typeface="Times New Roman" panose="02020603050405020304" pitchFamily="18" charset="0"/>
              </a:rPr>
              <a:t>and</a:t>
            </a:r>
            <a:r>
              <a:rPr lang="en-US" sz="4000" spc="-1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supervision</a:t>
            </a:r>
            <a:r>
              <a:rPr lang="en-US" sz="4000" spc="-15" dirty="0">
                <a:latin typeface="Times New Roman" panose="02020603050405020304" pitchFamily="18" charset="0"/>
                <a:cs typeface="Times New Roman" panose="02020603050405020304" pitchFamily="18" charset="0"/>
              </a:rPr>
              <a:t> </a:t>
            </a:r>
            <a:r>
              <a:rPr lang="en-US" sz="4000" spc="60" dirty="0">
                <a:latin typeface="Times New Roman" panose="02020603050405020304" pitchFamily="18" charset="0"/>
                <a:cs typeface="Times New Roman" panose="02020603050405020304" pitchFamily="18" charset="0"/>
              </a:rPr>
              <a:t>but</a:t>
            </a:r>
            <a:r>
              <a:rPr lang="en-US" sz="4000" spc="-10" dirty="0">
                <a:latin typeface="Times New Roman" panose="02020603050405020304" pitchFamily="18" charset="0"/>
                <a:cs typeface="Times New Roman" panose="02020603050405020304" pitchFamily="18" charset="0"/>
              </a:rPr>
              <a:t> </a:t>
            </a:r>
            <a:r>
              <a:rPr lang="en-US" sz="4000" spc="100" dirty="0">
                <a:latin typeface="Times New Roman" panose="02020603050405020304" pitchFamily="18" charset="0"/>
                <a:cs typeface="Times New Roman" panose="02020603050405020304" pitchFamily="18" charset="0"/>
              </a:rPr>
              <a:t>also</a:t>
            </a:r>
            <a:r>
              <a:rPr lang="en-US" sz="4000" spc="-15"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strives</a:t>
            </a:r>
            <a:r>
              <a:rPr lang="en-US" sz="4000" spc="-10" dirty="0">
                <a:latin typeface="Times New Roman" panose="02020603050405020304" pitchFamily="18" charset="0"/>
                <a:cs typeface="Times New Roman" panose="02020603050405020304" pitchFamily="18" charset="0"/>
              </a:rPr>
              <a:t> </a:t>
            </a:r>
            <a:r>
              <a:rPr lang="en-US" sz="4000" spc="-25" dirty="0">
                <a:latin typeface="Times New Roman" panose="02020603050405020304" pitchFamily="18" charset="0"/>
                <a:cs typeface="Times New Roman" panose="02020603050405020304" pitchFamily="18" charset="0"/>
              </a:rPr>
              <a:t>to </a:t>
            </a:r>
            <a:r>
              <a:rPr lang="en-US" sz="4000" dirty="0">
                <a:latin typeface="Times New Roman" panose="02020603050405020304" pitchFamily="18" charset="0"/>
                <a:cs typeface="Times New Roman" panose="02020603050405020304" pitchFamily="18" charset="0"/>
              </a:rPr>
              <a:t>maximize</a:t>
            </a:r>
            <a:r>
              <a:rPr lang="en-US" sz="4000" spc="-80" dirty="0">
                <a:latin typeface="Times New Roman" panose="02020603050405020304" pitchFamily="18" charset="0"/>
                <a:cs typeface="Times New Roman" panose="02020603050405020304" pitchFamily="18" charset="0"/>
              </a:rPr>
              <a:t> </a:t>
            </a:r>
            <a:r>
              <a:rPr lang="en-US" sz="4000" spc="65" dirty="0">
                <a:latin typeface="Times New Roman" panose="02020603050405020304" pitchFamily="18" charset="0"/>
                <a:cs typeface="Times New Roman" panose="02020603050405020304" pitchFamily="18" charset="0"/>
              </a:rPr>
              <a:t>public</a:t>
            </a:r>
            <a:r>
              <a:rPr lang="en-US" sz="4000" spc="-65" dirty="0">
                <a:latin typeface="Times New Roman" panose="02020603050405020304" pitchFamily="18" charset="0"/>
                <a:cs typeface="Times New Roman" panose="02020603050405020304" pitchFamily="18" charset="0"/>
              </a:rPr>
              <a:t> </a:t>
            </a:r>
            <a:r>
              <a:rPr lang="en-US" sz="4000" spc="105" dirty="0">
                <a:latin typeface="Times New Roman" panose="02020603050405020304" pitchFamily="18" charset="0"/>
                <a:cs typeface="Times New Roman" panose="02020603050405020304" pitchFamily="18" charset="0"/>
              </a:rPr>
              <a:t>safety</a:t>
            </a:r>
            <a:r>
              <a:rPr lang="en-US" sz="4000" spc="-70" dirty="0">
                <a:latin typeface="Times New Roman" panose="02020603050405020304" pitchFamily="18" charset="0"/>
                <a:cs typeface="Times New Roman" panose="02020603050405020304" pitchFamily="18" charset="0"/>
              </a:rPr>
              <a:t> </a:t>
            </a:r>
            <a:r>
              <a:rPr lang="en-US" sz="4000" spc="150" dirty="0">
                <a:latin typeface="Times New Roman" panose="02020603050405020304" pitchFamily="18" charset="0"/>
                <a:cs typeface="Times New Roman" panose="02020603050405020304" pitchFamily="18" charset="0"/>
              </a:rPr>
              <a:t>by</a:t>
            </a:r>
            <a:r>
              <a:rPr lang="en-US" sz="4000" spc="-65"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holding</a:t>
            </a:r>
            <a:r>
              <a:rPr lang="en-US" sz="4000" spc="-70" dirty="0">
                <a:latin typeface="Times New Roman" panose="02020603050405020304" pitchFamily="18" charset="0"/>
                <a:cs typeface="Times New Roman" panose="02020603050405020304" pitchFamily="18" charset="0"/>
              </a:rPr>
              <a:t> </a:t>
            </a:r>
            <a:r>
              <a:rPr lang="en-US" sz="4000" spc="70" dirty="0">
                <a:latin typeface="Times New Roman" panose="02020603050405020304" pitchFamily="18" charset="0"/>
                <a:cs typeface="Times New Roman" panose="02020603050405020304" pitchFamily="18" charset="0"/>
              </a:rPr>
              <a:t>youth</a:t>
            </a:r>
            <a:r>
              <a:rPr lang="en-US" sz="4000" spc="-65" dirty="0">
                <a:latin typeface="Times New Roman" panose="02020603050405020304" pitchFamily="18" charset="0"/>
                <a:cs typeface="Times New Roman" panose="02020603050405020304" pitchFamily="18" charset="0"/>
              </a:rPr>
              <a:t> </a:t>
            </a:r>
            <a:r>
              <a:rPr lang="en-US" sz="4000" spc="135" dirty="0">
                <a:latin typeface="Times New Roman" panose="02020603050405020304" pitchFamily="18" charset="0"/>
                <a:cs typeface="Times New Roman" panose="02020603050405020304" pitchFamily="18" charset="0"/>
              </a:rPr>
              <a:t>accountable </a:t>
            </a:r>
            <a:r>
              <a:rPr lang="en-US" sz="4000" spc="-50" dirty="0">
                <a:latin typeface="Times New Roman" panose="02020603050405020304" pitchFamily="18" charset="0"/>
                <a:cs typeface="Times New Roman" panose="02020603050405020304" pitchFamily="18" charset="0"/>
              </a:rPr>
              <a:t>for</a:t>
            </a:r>
            <a:r>
              <a:rPr lang="en-US" sz="4000" spc="-165"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their</a:t>
            </a:r>
            <a:r>
              <a:rPr lang="en-US" sz="4000" spc="-160" dirty="0">
                <a:latin typeface="Times New Roman" panose="02020603050405020304" pitchFamily="18" charset="0"/>
                <a:cs typeface="Times New Roman" panose="02020603050405020304" pitchFamily="18" charset="0"/>
              </a:rPr>
              <a:t> </a:t>
            </a:r>
            <a:r>
              <a:rPr lang="en-US" sz="4000" spc="95" dirty="0">
                <a:latin typeface="Times New Roman" panose="02020603050405020304" pitchFamily="18" charset="0"/>
                <a:cs typeface="Times New Roman" panose="02020603050405020304" pitchFamily="18" charset="0"/>
              </a:rPr>
              <a:t>behavior</a:t>
            </a:r>
            <a:r>
              <a:rPr lang="en-US" sz="4000" spc="-165" dirty="0">
                <a:latin typeface="Times New Roman" panose="02020603050405020304" pitchFamily="18" charset="0"/>
                <a:cs typeface="Times New Roman" panose="02020603050405020304" pitchFamily="18" charset="0"/>
              </a:rPr>
              <a:t> </a:t>
            </a:r>
            <a:r>
              <a:rPr lang="en-US" sz="4000" spc="50" dirty="0">
                <a:latin typeface="Times New Roman" panose="02020603050405020304" pitchFamily="18" charset="0"/>
                <a:cs typeface="Times New Roman" panose="02020603050405020304" pitchFamily="18" charset="0"/>
              </a:rPr>
              <a:t>using</a:t>
            </a:r>
            <a:r>
              <a:rPr lang="en-US" sz="4000" spc="-160" dirty="0">
                <a:latin typeface="Times New Roman" panose="02020603050405020304" pitchFamily="18" charset="0"/>
                <a:cs typeface="Times New Roman" panose="02020603050405020304" pitchFamily="18" charset="0"/>
              </a:rPr>
              <a:t> </a:t>
            </a:r>
            <a:r>
              <a:rPr lang="en-US" sz="4000" spc="75" dirty="0">
                <a:latin typeface="Times New Roman" panose="02020603050405020304" pitchFamily="18" charset="0"/>
                <a:cs typeface="Times New Roman" panose="02020603050405020304" pitchFamily="18" charset="0"/>
              </a:rPr>
              <a:t>the</a:t>
            </a:r>
            <a:r>
              <a:rPr lang="en-US" sz="4000" spc="-165" dirty="0">
                <a:latin typeface="Times New Roman" panose="02020603050405020304" pitchFamily="18" charset="0"/>
                <a:cs typeface="Times New Roman" panose="02020603050405020304" pitchFamily="18" charset="0"/>
              </a:rPr>
              <a:t> </a:t>
            </a:r>
            <a:r>
              <a:rPr lang="en-US" sz="4000" spc="100" dirty="0">
                <a:latin typeface="Times New Roman" panose="02020603050405020304" pitchFamily="18" charset="0"/>
                <a:cs typeface="Times New Roman" panose="02020603050405020304" pitchFamily="18" charset="0"/>
              </a:rPr>
              <a:t>most</a:t>
            </a:r>
            <a:r>
              <a:rPr lang="en-US" sz="4000" spc="-160" dirty="0">
                <a:latin typeface="Times New Roman" panose="02020603050405020304" pitchFamily="18" charset="0"/>
                <a:cs typeface="Times New Roman" panose="02020603050405020304" pitchFamily="18" charset="0"/>
              </a:rPr>
              <a:t> </a:t>
            </a:r>
            <a:r>
              <a:rPr lang="en-US" sz="4000" spc="50" dirty="0">
                <a:latin typeface="Times New Roman" panose="02020603050405020304" pitchFamily="18" charset="0"/>
                <a:cs typeface="Times New Roman" panose="02020603050405020304" pitchFamily="18" charset="0"/>
              </a:rPr>
              <a:t>current</a:t>
            </a:r>
            <a:r>
              <a:rPr lang="en-US" sz="4000" spc="-165" dirty="0">
                <a:latin typeface="Times New Roman" panose="02020603050405020304" pitchFamily="18" charset="0"/>
                <a:cs typeface="Times New Roman" panose="02020603050405020304" pitchFamily="18" charset="0"/>
              </a:rPr>
              <a:t> </a:t>
            </a:r>
            <a:r>
              <a:rPr lang="en-US" sz="4000" spc="165" dirty="0">
                <a:latin typeface="Times New Roman" panose="02020603050405020304" pitchFamily="18" charset="0"/>
                <a:cs typeface="Times New Roman" panose="02020603050405020304" pitchFamily="18" charset="0"/>
              </a:rPr>
              <a:t>and </a:t>
            </a:r>
            <a:r>
              <a:rPr lang="en-US" sz="4000" spc="60" dirty="0">
                <a:latin typeface="Times New Roman" panose="02020603050405020304" pitchFamily="18" charset="0"/>
                <a:cs typeface="Times New Roman" panose="02020603050405020304" pitchFamily="18" charset="0"/>
              </a:rPr>
              <a:t>progressive</a:t>
            </a:r>
            <a:r>
              <a:rPr lang="en-US" sz="4000" spc="-160" dirty="0">
                <a:latin typeface="Times New Roman" panose="02020603050405020304" pitchFamily="18" charset="0"/>
                <a:cs typeface="Times New Roman" panose="02020603050405020304" pitchFamily="18" charset="0"/>
              </a:rPr>
              <a:t> </a:t>
            </a:r>
            <a:r>
              <a:rPr lang="en-US" sz="4000" spc="195" dirty="0">
                <a:latin typeface="Times New Roman" panose="02020603050405020304" pitchFamily="18" charset="0"/>
                <a:cs typeface="Times New Roman" panose="02020603050405020304" pitchFamily="18" charset="0"/>
              </a:rPr>
              <a:t>means</a:t>
            </a:r>
            <a:r>
              <a:rPr lang="en-US" sz="4000" spc="-160" dirty="0">
                <a:latin typeface="Times New Roman" panose="02020603050405020304" pitchFamily="18" charset="0"/>
                <a:cs typeface="Times New Roman" panose="02020603050405020304" pitchFamily="18" charset="0"/>
              </a:rPr>
              <a:t> </a:t>
            </a:r>
            <a:r>
              <a:rPr lang="en-US" sz="4000" spc="-10" dirty="0">
                <a:latin typeface="Times New Roman" panose="02020603050405020304" pitchFamily="18" charset="0"/>
                <a:cs typeface="Times New Roman" panose="02020603050405020304" pitchFamily="18" charset="0"/>
              </a:rPr>
              <a:t>possible. </a:t>
            </a:r>
            <a:endParaRPr lang="en-US" sz="4000" dirty="0">
              <a:latin typeface="Times New Roman" panose="02020603050405020304" pitchFamily="18" charset="0"/>
              <a:cs typeface="Times New Roman" panose="02020603050405020304" pitchFamily="18" charset="0"/>
            </a:endParaRPr>
          </a:p>
          <a:p>
            <a:endParaRPr lang="en-US" dirty="0"/>
          </a:p>
        </p:txBody>
      </p:sp>
      <p:pic>
        <p:nvPicPr>
          <p:cNvPr id="4" name="object 4">
            <a:extLst>
              <a:ext uri="{FF2B5EF4-FFF2-40B4-BE49-F238E27FC236}">
                <a16:creationId xmlns:a16="http://schemas.microsoft.com/office/drawing/2014/main" id="{9E09F004-C620-AA87-2DB5-40C3C8449720}"/>
              </a:ext>
            </a:extLst>
          </p:cNvPr>
          <p:cNvPicPr/>
          <p:nvPr/>
        </p:nvPicPr>
        <p:blipFill>
          <a:blip r:embed="rId2" cstate="print"/>
          <a:stretch>
            <a:fillRect/>
          </a:stretch>
        </p:blipFill>
        <p:spPr>
          <a:xfrm>
            <a:off x="0" y="927495"/>
            <a:ext cx="7893255" cy="8222139"/>
          </a:xfrm>
          <a:prstGeom prst="rect">
            <a:avLst/>
          </a:prstGeom>
        </p:spPr>
      </p:pic>
    </p:spTree>
    <p:extLst>
      <p:ext uri="{BB962C8B-B14F-4D97-AF65-F5344CB8AC3E}">
        <p14:creationId xmlns:p14="http://schemas.microsoft.com/office/powerpoint/2010/main" val="38297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59991"/>
            <a:ext cx="9132570" cy="4827270"/>
          </a:xfrm>
          <a:custGeom>
            <a:avLst/>
            <a:gdLst/>
            <a:ahLst/>
            <a:cxnLst/>
            <a:rect l="l" t="t" r="r" b="b"/>
            <a:pathLst>
              <a:path w="9132570" h="4827270">
                <a:moveTo>
                  <a:pt x="3500264" y="4827008"/>
                </a:moveTo>
                <a:lnTo>
                  <a:pt x="0" y="2976870"/>
                </a:lnTo>
                <a:lnTo>
                  <a:pt x="0" y="0"/>
                </a:lnTo>
                <a:lnTo>
                  <a:pt x="8012756" y="4235310"/>
                </a:lnTo>
                <a:lnTo>
                  <a:pt x="9132185" y="4827008"/>
                </a:lnTo>
                <a:lnTo>
                  <a:pt x="3500264" y="4827008"/>
                </a:lnTo>
                <a:close/>
              </a:path>
            </a:pathLst>
          </a:custGeom>
          <a:solidFill>
            <a:srgbClr val="040944"/>
          </a:solidFill>
        </p:spPr>
        <p:txBody>
          <a:bodyPr wrap="square" lIns="0" tIns="0" rIns="0" bIns="0" rtlCol="0"/>
          <a:lstStyle/>
          <a:p>
            <a:endParaRPr/>
          </a:p>
        </p:txBody>
      </p:sp>
      <p:sp>
        <p:nvSpPr>
          <p:cNvPr id="4" name="object 4"/>
          <p:cNvSpPr/>
          <p:nvPr/>
        </p:nvSpPr>
        <p:spPr>
          <a:xfrm>
            <a:off x="0" y="0"/>
            <a:ext cx="8655685" cy="5239385"/>
          </a:xfrm>
          <a:custGeom>
            <a:avLst/>
            <a:gdLst/>
            <a:ahLst/>
            <a:cxnLst/>
            <a:rect l="l" t="t" r="r" b="b"/>
            <a:pathLst>
              <a:path w="8655685" h="5239385">
                <a:moveTo>
                  <a:pt x="8655377" y="0"/>
                </a:moveTo>
                <a:lnTo>
                  <a:pt x="0" y="5239185"/>
                </a:lnTo>
                <a:lnTo>
                  <a:pt x="0" y="1912191"/>
                </a:lnTo>
                <a:lnTo>
                  <a:pt x="3159029" y="0"/>
                </a:lnTo>
                <a:lnTo>
                  <a:pt x="8655377" y="0"/>
                </a:lnTo>
                <a:close/>
              </a:path>
            </a:pathLst>
          </a:custGeom>
          <a:solidFill>
            <a:srgbClr val="040944"/>
          </a:solidFill>
        </p:spPr>
        <p:txBody>
          <a:bodyPr wrap="square" lIns="0" tIns="0" rIns="0" bIns="0" rtlCol="0"/>
          <a:lstStyle/>
          <a:p>
            <a:endParaRPr/>
          </a:p>
        </p:txBody>
      </p:sp>
      <p:sp>
        <p:nvSpPr>
          <p:cNvPr id="6" name="object 6"/>
          <p:cNvSpPr txBox="1"/>
          <p:nvPr/>
        </p:nvSpPr>
        <p:spPr>
          <a:xfrm>
            <a:off x="1497686" y="3629457"/>
            <a:ext cx="11727501" cy="4203395"/>
          </a:xfrm>
          <a:prstGeom prst="rect">
            <a:avLst/>
          </a:prstGeom>
        </p:spPr>
        <p:txBody>
          <a:bodyPr vert="horz" wrap="square" lIns="0" tIns="12700" rIns="0" bIns="0" rtlCol="0">
            <a:spAutoFit/>
          </a:bodyPr>
          <a:lstStyle/>
          <a:p>
            <a:pPr marL="12700" marR="5080" indent="-635">
              <a:lnSpc>
                <a:spcPct val="114900"/>
              </a:lnSpc>
              <a:spcBef>
                <a:spcPts val="100"/>
              </a:spcBef>
            </a:pPr>
            <a:r>
              <a:rPr lang="en-US" sz="4000" b="1" spc="415" dirty="0">
                <a:latin typeface="Times New Roman" panose="02020603050405020304" pitchFamily="18" charset="0"/>
                <a:cs typeface="Times New Roman" panose="02020603050405020304" pitchFamily="18" charset="0"/>
              </a:rPr>
              <a:t>While</a:t>
            </a:r>
            <a:r>
              <a:rPr lang="en-US" sz="4000" b="1" spc="190" dirty="0">
                <a:latin typeface="Times New Roman" panose="02020603050405020304" pitchFamily="18" charset="0"/>
                <a:cs typeface="Times New Roman" panose="02020603050405020304" pitchFamily="18" charset="0"/>
              </a:rPr>
              <a:t> </a:t>
            </a:r>
            <a:r>
              <a:rPr lang="en-US" sz="4000" b="1" spc="445" dirty="0">
                <a:latin typeface="Times New Roman" panose="02020603050405020304" pitchFamily="18" charset="0"/>
                <a:cs typeface="Times New Roman" panose="02020603050405020304" pitchFamily="18" charset="0"/>
              </a:rPr>
              <a:t>on</a:t>
            </a:r>
            <a:r>
              <a:rPr lang="en-US" sz="4000" b="1" spc="195" dirty="0">
                <a:latin typeface="Times New Roman" panose="02020603050405020304" pitchFamily="18" charset="0"/>
                <a:cs typeface="Times New Roman" panose="02020603050405020304" pitchFamily="18" charset="0"/>
              </a:rPr>
              <a:t> </a:t>
            </a:r>
            <a:r>
              <a:rPr lang="en-US" sz="4000" b="1" spc="375" dirty="0">
                <a:latin typeface="Times New Roman" panose="02020603050405020304" pitchFamily="18" charset="0"/>
                <a:cs typeface="Times New Roman" panose="02020603050405020304" pitchFamily="18" charset="0"/>
              </a:rPr>
              <a:t>probation</a:t>
            </a:r>
            <a:r>
              <a:rPr lang="en-US" sz="4000" b="1" spc="190" dirty="0">
                <a:latin typeface="Times New Roman" panose="02020603050405020304" pitchFamily="18" charset="0"/>
                <a:cs typeface="Times New Roman" panose="02020603050405020304" pitchFamily="18" charset="0"/>
              </a:rPr>
              <a:t> </a:t>
            </a:r>
            <a:r>
              <a:rPr lang="en-US" sz="4000" b="1" spc="400" dirty="0">
                <a:latin typeface="Times New Roman" panose="02020603050405020304" pitchFamily="18" charset="0"/>
                <a:cs typeface="Times New Roman" panose="02020603050405020304" pitchFamily="18" charset="0"/>
              </a:rPr>
              <a:t>a</a:t>
            </a:r>
            <a:r>
              <a:rPr lang="en-US" sz="4000" b="1" spc="195" dirty="0">
                <a:latin typeface="Times New Roman" panose="02020603050405020304" pitchFamily="18" charset="0"/>
                <a:cs typeface="Times New Roman" panose="02020603050405020304" pitchFamily="18" charset="0"/>
              </a:rPr>
              <a:t> </a:t>
            </a:r>
            <a:r>
              <a:rPr lang="en-US" sz="4000" b="1" spc="340" dirty="0">
                <a:latin typeface="Times New Roman" panose="02020603050405020304" pitchFamily="18" charset="0"/>
                <a:cs typeface="Times New Roman" panose="02020603050405020304" pitchFamily="18" charset="0"/>
              </a:rPr>
              <a:t>juvenile</a:t>
            </a:r>
            <a:r>
              <a:rPr lang="en-US" sz="4000" b="1" spc="195" dirty="0">
                <a:latin typeface="Times New Roman" panose="02020603050405020304" pitchFamily="18" charset="0"/>
                <a:cs typeface="Times New Roman" panose="02020603050405020304" pitchFamily="18" charset="0"/>
              </a:rPr>
              <a:t> </a:t>
            </a:r>
            <a:r>
              <a:rPr lang="en-US" sz="4000" b="1" spc="300" dirty="0">
                <a:latin typeface="Times New Roman" panose="02020603050405020304" pitchFamily="18" charset="0"/>
                <a:cs typeface="Times New Roman" panose="02020603050405020304" pitchFamily="18" charset="0"/>
              </a:rPr>
              <a:t>is</a:t>
            </a:r>
            <a:r>
              <a:rPr lang="en-US" sz="4000" b="1" spc="190" dirty="0">
                <a:latin typeface="Times New Roman" panose="02020603050405020304" pitchFamily="18" charset="0"/>
                <a:cs typeface="Times New Roman" panose="02020603050405020304" pitchFamily="18" charset="0"/>
              </a:rPr>
              <a:t> </a:t>
            </a:r>
            <a:r>
              <a:rPr lang="en-US" sz="4000" b="1" spc="445" dirty="0">
                <a:latin typeface="Times New Roman" panose="02020603050405020304" pitchFamily="18" charset="0"/>
                <a:cs typeface="Times New Roman" panose="02020603050405020304" pitchFamily="18" charset="0"/>
              </a:rPr>
              <a:t>assigned</a:t>
            </a:r>
            <a:r>
              <a:rPr lang="en-US" sz="4000" b="1" spc="195" dirty="0">
                <a:latin typeface="Times New Roman" panose="02020603050405020304" pitchFamily="18" charset="0"/>
                <a:cs typeface="Times New Roman" panose="02020603050405020304" pitchFamily="18" charset="0"/>
              </a:rPr>
              <a:t> </a:t>
            </a:r>
            <a:r>
              <a:rPr lang="en-US" sz="4000" b="1" spc="350" dirty="0">
                <a:latin typeface="Times New Roman" panose="02020603050405020304" pitchFamily="18" charset="0"/>
                <a:cs typeface="Times New Roman" panose="02020603050405020304" pitchFamily="18" charset="0"/>
              </a:rPr>
              <a:t>a </a:t>
            </a:r>
            <a:r>
              <a:rPr lang="en-US" sz="4000" b="1" spc="390" dirty="0">
                <a:latin typeface="Times New Roman" panose="02020603050405020304" pitchFamily="18" charset="0"/>
                <a:cs typeface="Times New Roman" panose="02020603050405020304" pitchFamily="18" charset="0"/>
              </a:rPr>
              <a:t>Probation</a:t>
            </a:r>
            <a:r>
              <a:rPr lang="en-US" sz="4000" b="1" spc="195" dirty="0">
                <a:latin typeface="Times New Roman" panose="02020603050405020304" pitchFamily="18" charset="0"/>
                <a:cs typeface="Times New Roman" panose="02020603050405020304" pitchFamily="18" charset="0"/>
              </a:rPr>
              <a:t> </a:t>
            </a:r>
            <a:r>
              <a:rPr lang="en-US" sz="4000" b="1" spc="340" dirty="0">
                <a:latin typeface="Times New Roman" panose="02020603050405020304" pitchFamily="18" charset="0"/>
                <a:cs typeface="Times New Roman" panose="02020603050405020304" pitchFamily="18" charset="0"/>
              </a:rPr>
              <a:t>Officer</a:t>
            </a:r>
            <a:r>
              <a:rPr lang="en-US" sz="4000" b="1" spc="195" dirty="0">
                <a:latin typeface="Times New Roman" panose="02020603050405020304" pitchFamily="18" charset="0"/>
                <a:cs typeface="Times New Roman" panose="02020603050405020304" pitchFamily="18" charset="0"/>
              </a:rPr>
              <a:t> </a:t>
            </a:r>
            <a:r>
              <a:rPr lang="en-US" sz="4000" b="1" spc="335" dirty="0">
                <a:latin typeface="Times New Roman" panose="02020603050405020304" pitchFamily="18" charset="0"/>
                <a:cs typeface="Times New Roman" panose="02020603050405020304" pitchFamily="18" charset="0"/>
              </a:rPr>
              <a:t>to</a:t>
            </a:r>
            <a:r>
              <a:rPr lang="en-US" sz="4000" b="1" spc="200" dirty="0">
                <a:latin typeface="Times New Roman" panose="02020603050405020304" pitchFamily="18" charset="0"/>
                <a:cs typeface="Times New Roman" panose="02020603050405020304" pitchFamily="18" charset="0"/>
              </a:rPr>
              <a:t> </a:t>
            </a:r>
            <a:r>
              <a:rPr lang="en-US" sz="4000" b="1" spc="385" dirty="0">
                <a:latin typeface="Times New Roman" panose="02020603050405020304" pitchFamily="18" charset="0"/>
                <a:cs typeface="Times New Roman" panose="02020603050405020304" pitchFamily="18" charset="0"/>
              </a:rPr>
              <a:t>supervise</a:t>
            </a:r>
            <a:r>
              <a:rPr lang="en-US" sz="4000" b="1" spc="195" dirty="0">
                <a:latin typeface="Times New Roman" panose="02020603050405020304" pitchFamily="18" charset="0"/>
                <a:cs typeface="Times New Roman" panose="02020603050405020304" pitchFamily="18" charset="0"/>
              </a:rPr>
              <a:t> </a:t>
            </a:r>
            <a:r>
              <a:rPr lang="en-US" sz="4000" b="1" spc="430" dirty="0">
                <a:latin typeface="Times New Roman" panose="02020603050405020304" pitchFamily="18" charset="0"/>
                <a:cs typeface="Times New Roman" panose="02020603050405020304" pitchFamily="18" charset="0"/>
              </a:rPr>
              <a:t>compliance </a:t>
            </a:r>
            <a:r>
              <a:rPr lang="en-US" sz="4000" b="1" spc="395" dirty="0">
                <a:latin typeface="Times New Roman" panose="02020603050405020304" pitchFamily="18" charset="0"/>
                <a:cs typeface="Times New Roman" panose="02020603050405020304" pitchFamily="18" charset="0"/>
              </a:rPr>
              <a:t>with</a:t>
            </a:r>
            <a:r>
              <a:rPr lang="en-US" sz="4000" b="1" spc="190" dirty="0">
                <a:latin typeface="Times New Roman" panose="02020603050405020304" pitchFamily="18" charset="0"/>
                <a:cs typeface="Times New Roman" panose="02020603050405020304" pitchFamily="18" charset="0"/>
              </a:rPr>
              <a:t> </a:t>
            </a:r>
            <a:r>
              <a:rPr lang="en-US" sz="4000" b="1" spc="395" dirty="0">
                <a:latin typeface="Times New Roman" panose="02020603050405020304" pitchFamily="18" charset="0"/>
                <a:cs typeface="Times New Roman" panose="02020603050405020304" pitchFamily="18" charset="0"/>
              </a:rPr>
              <a:t>the court-ordered</a:t>
            </a:r>
            <a:r>
              <a:rPr lang="en-US" sz="4000" b="1" spc="195" dirty="0">
                <a:latin typeface="Times New Roman" panose="02020603050405020304" pitchFamily="18" charset="0"/>
                <a:cs typeface="Times New Roman" panose="02020603050405020304" pitchFamily="18" charset="0"/>
              </a:rPr>
              <a:t> </a:t>
            </a:r>
            <a:r>
              <a:rPr lang="en-US" sz="4000" b="1" spc="425" dirty="0">
                <a:latin typeface="Times New Roman" panose="02020603050405020304" pitchFamily="18" charset="0"/>
                <a:cs typeface="Times New Roman" panose="02020603050405020304" pitchFamily="18" charset="0"/>
              </a:rPr>
              <a:t>terms</a:t>
            </a:r>
            <a:r>
              <a:rPr lang="en-US" sz="4000" b="1" spc="195" dirty="0">
                <a:latin typeface="Times New Roman" panose="02020603050405020304" pitchFamily="18" charset="0"/>
                <a:cs typeface="Times New Roman" panose="02020603050405020304" pitchFamily="18" charset="0"/>
              </a:rPr>
              <a:t> </a:t>
            </a:r>
            <a:r>
              <a:rPr lang="en-US" sz="4000" b="1" spc="409" dirty="0">
                <a:latin typeface="Times New Roman" panose="02020603050405020304" pitchFamily="18" charset="0"/>
                <a:cs typeface="Times New Roman" panose="02020603050405020304" pitchFamily="18" charset="0"/>
              </a:rPr>
              <a:t>and</a:t>
            </a:r>
            <a:r>
              <a:rPr lang="en-US" sz="4000" b="1" spc="195" dirty="0">
                <a:latin typeface="Times New Roman" panose="02020603050405020304" pitchFamily="18" charset="0"/>
                <a:cs typeface="Times New Roman" panose="02020603050405020304" pitchFamily="18" charset="0"/>
              </a:rPr>
              <a:t> </a:t>
            </a:r>
            <a:r>
              <a:rPr lang="en-US" sz="4000" b="1" spc="405" dirty="0">
                <a:latin typeface="Times New Roman" panose="02020603050405020304" pitchFamily="18" charset="0"/>
                <a:cs typeface="Times New Roman" panose="02020603050405020304" pitchFamily="18" charset="0"/>
              </a:rPr>
              <a:t>advocate </a:t>
            </a:r>
            <a:r>
              <a:rPr lang="en-US" sz="4000" b="1" spc="285" dirty="0">
                <a:latin typeface="Times New Roman" panose="02020603050405020304" pitchFamily="18" charset="0"/>
                <a:cs typeface="Times New Roman" panose="02020603050405020304" pitchFamily="18" charset="0"/>
              </a:rPr>
              <a:t>for</a:t>
            </a:r>
            <a:r>
              <a:rPr lang="en-US" sz="4000" b="1" spc="195" dirty="0">
                <a:latin typeface="Times New Roman" panose="02020603050405020304" pitchFamily="18" charset="0"/>
                <a:cs typeface="Times New Roman" panose="02020603050405020304" pitchFamily="18" charset="0"/>
              </a:rPr>
              <a:t> </a:t>
            </a:r>
            <a:r>
              <a:rPr lang="en-US" sz="4000" b="1" spc="375" dirty="0">
                <a:latin typeface="Times New Roman" panose="02020603050405020304" pitchFamily="18" charset="0"/>
                <a:cs typeface="Times New Roman" panose="02020603050405020304" pitchFamily="18" charset="0"/>
              </a:rPr>
              <a:t>services</a:t>
            </a:r>
            <a:r>
              <a:rPr lang="en-US" sz="4000" b="1" spc="195" dirty="0">
                <a:latin typeface="Times New Roman" panose="02020603050405020304" pitchFamily="18" charset="0"/>
                <a:cs typeface="Times New Roman" panose="02020603050405020304" pitchFamily="18" charset="0"/>
              </a:rPr>
              <a:t> </a:t>
            </a:r>
            <a:r>
              <a:rPr lang="en-US" sz="4000" b="1" spc="335" dirty="0">
                <a:latin typeface="Times New Roman" panose="02020603050405020304" pitchFamily="18" charset="0"/>
                <a:cs typeface="Times New Roman" panose="02020603050405020304" pitchFamily="18" charset="0"/>
              </a:rPr>
              <a:t>to</a:t>
            </a:r>
            <a:r>
              <a:rPr lang="en-US" sz="4000" b="1" spc="195" dirty="0">
                <a:latin typeface="Times New Roman" panose="02020603050405020304" pitchFamily="18" charset="0"/>
                <a:cs typeface="Times New Roman" panose="02020603050405020304" pitchFamily="18" charset="0"/>
              </a:rPr>
              <a:t> </a:t>
            </a:r>
            <a:r>
              <a:rPr lang="en-US" sz="4000" b="1" spc="415" dirty="0">
                <a:latin typeface="Times New Roman" panose="02020603050405020304" pitchFamily="18" charset="0"/>
                <a:cs typeface="Times New Roman" panose="02020603050405020304" pitchFamily="18" charset="0"/>
              </a:rPr>
              <a:t>address</a:t>
            </a:r>
            <a:r>
              <a:rPr lang="en-US" sz="4000" b="1" spc="195" dirty="0">
                <a:latin typeface="Times New Roman" panose="02020603050405020304" pitchFamily="18" charset="0"/>
                <a:cs typeface="Times New Roman" panose="02020603050405020304" pitchFamily="18" charset="0"/>
              </a:rPr>
              <a:t> </a:t>
            </a:r>
            <a:r>
              <a:rPr lang="en-US" sz="4000" b="1" spc="395" dirty="0">
                <a:latin typeface="Times New Roman" panose="02020603050405020304" pitchFamily="18" charset="0"/>
                <a:cs typeface="Times New Roman" panose="02020603050405020304" pitchFamily="18" charset="0"/>
              </a:rPr>
              <a:t>the</a:t>
            </a:r>
            <a:r>
              <a:rPr lang="en-US" sz="4000" b="1" spc="195" dirty="0">
                <a:latin typeface="Times New Roman" panose="02020603050405020304" pitchFamily="18" charset="0"/>
                <a:cs typeface="Times New Roman" panose="02020603050405020304" pitchFamily="18" charset="0"/>
              </a:rPr>
              <a:t> </a:t>
            </a:r>
            <a:r>
              <a:rPr lang="en-US" sz="4000" b="1" spc="455" dirty="0">
                <a:latin typeface="Times New Roman" panose="02020603050405020304" pitchFamily="18" charset="0"/>
                <a:cs typeface="Times New Roman" panose="02020603050405020304" pitchFamily="18" charset="0"/>
              </a:rPr>
              <a:t>need</a:t>
            </a:r>
            <a:r>
              <a:rPr lang="en-US" sz="4000" b="1" spc="195" dirty="0">
                <a:latin typeface="Times New Roman" panose="02020603050405020304" pitchFamily="18" charset="0"/>
                <a:cs typeface="Times New Roman" panose="02020603050405020304" pitchFamily="18" charset="0"/>
              </a:rPr>
              <a:t> </a:t>
            </a:r>
            <a:r>
              <a:rPr lang="en-US" sz="4000" b="1" spc="285" dirty="0">
                <a:latin typeface="Times New Roman" panose="02020603050405020304" pitchFamily="18" charset="0"/>
                <a:cs typeface="Times New Roman" panose="02020603050405020304" pitchFamily="18" charset="0"/>
              </a:rPr>
              <a:t>for</a:t>
            </a:r>
            <a:r>
              <a:rPr lang="en-US" sz="4000" b="1" spc="195" dirty="0">
                <a:latin typeface="Times New Roman" panose="02020603050405020304" pitchFamily="18" charset="0"/>
                <a:cs typeface="Times New Roman" panose="02020603050405020304" pitchFamily="18" charset="0"/>
              </a:rPr>
              <a:t> </a:t>
            </a:r>
            <a:r>
              <a:rPr lang="en-US" sz="4000" b="1" spc="295" dirty="0">
                <a:latin typeface="Times New Roman" panose="02020603050405020304" pitchFamily="18" charset="0"/>
                <a:cs typeface="Times New Roman" panose="02020603050405020304" pitchFamily="18" charset="0"/>
              </a:rPr>
              <a:t>rehabilitation.</a:t>
            </a:r>
            <a:r>
              <a:rPr lang="en-US" sz="4000" dirty="0">
                <a:latin typeface="Times New Roman" panose="02020603050405020304" pitchFamily="18" charset="0"/>
                <a:cs typeface="Times New Roman" panose="02020603050405020304" pitchFamily="18" charset="0"/>
              </a:rPr>
              <a:t> </a:t>
            </a:r>
            <a:r>
              <a:rPr lang="en-US" sz="4000" b="1" spc="375" dirty="0">
                <a:latin typeface="Times New Roman" panose="02020603050405020304" pitchFamily="18" charset="0"/>
                <a:cs typeface="Times New Roman" panose="02020603050405020304" pitchFamily="18" charset="0"/>
              </a:rPr>
              <a:t>This</a:t>
            </a:r>
            <a:r>
              <a:rPr lang="en-US" sz="4000" b="1" spc="190" dirty="0">
                <a:latin typeface="Times New Roman" panose="02020603050405020304" pitchFamily="18" charset="0"/>
                <a:cs typeface="Times New Roman" panose="02020603050405020304" pitchFamily="18" charset="0"/>
              </a:rPr>
              <a:t> </a:t>
            </a:r>
            <a:r>
              <a:rPr lang="en-US" sz="4000" b="1" spc="300" dirty="0">
                <a:latin typeface="Times New Roman" panose="02020603050405020304" pitchFamily="18" charset="0"/>
                <a:cs typeface="Times New Roman" panose="02020603050405020304" pitchFamily="18" charset="0"/>
              </a:rPr>
              <a:t>is</a:t>
            </a:r>
            <a:r>
              <a:rPr lang="en-US" sz="4000" b="1" spc="190" dirty="0">
                <a:latin typeface="Times New Roman" panose="02020603050405020304" pitchFamily="18" charset="0"/>
                <a:cs typeface="Times New Roman" panose="02020603050405020304" pitchFamily="18" charset="0"/>
              </a:rPr>
              <a:t> </a:t>
            </a:r>
            <a:r>
              <a:rPr lang="en-US" sz="4000" b="1" spc="409" dirty="0">
                <a:latin typeface="Times New Roman" panose="02020603050405020304" pitchFamily="18" charset="0"/>
                <a:cs typeface="Times New Roman" panose="02020603050405020304" pitchFamily="18" charset="0"/>
              </a:rPr>
              <a:t>considered</a:t>
            </a:r>
            <a:r>
              <a:rPr lang="en-US" sz="4000" b="1" spc="195" dirty="0">
                <a:latin typeface="Times New Roman" panose="02020603050405020304" pitchFamily="18" charset="0"/>
                <a:cs typeface="Times New Roman" panose="02020603050405020304" pitchFamily="18" charset="0"/>
              </a:rPr>
              <a:t> </a:t>
            </a:r>
            <a:r>
              <a:rPr lang="en-US" sz="4000" b="1" spc="400" dirty="0">
                <a:latin typeface="Times New Roman" panose="02020603050405020304" pitchFamily="18" charset="0"/>
                <a:cs typeface="Times New Roman" panose="02020603050405020304" pitchFamily="18" charset="0"/>
              </a:rPr>
              <a:t>a</a:t>
            </a:r>
            <a:r>
              <a:rPr lang="en-US" sz="4000" b="1" spc="190" dirty="0">
                <a:latin typeface="Times New Roman" panose="02020603050405020304" pitchFamily="18" charset="0"/>
                <a:cs typeface="Times New Roman" panose="02020603050405020304" pitchFamily="18" charset="0"/>
              </a:rPr>
              <a:t> </a:t>
            </a:r>
            <a:r>
              <a:rPr lang="en-US" sz="4000" b="1" spc="430" dirty="0">
                <a:latin typeface="Times New Roman" panose="02020603050405020304" pitchFamily="18" charset="0"/>
                <a:cs typeface="Times New Roman" panose="02020603050405020304" pitchFamily="18" charset="0"/>
              </a:rPr>
              <a:t>balanced</a:t>
            </a:r>
            <a:r>
              <a:rPr lang="en-US" sz="4000" b="1" spc="190" dirty="0">
                <a:latin typeface="Times New Roman" panose="02020603050405020304" pitchFamily="18" charset="0"/>
                <a:cs typeface="Times New Roman" panose="02020603050405020304" pitchFamily="18" charset="0"/>
              </a:rPr>
              <a:t> </a:t>
            </a:r>
            <a:r>
              <a:rPr lang="en-US" sz="4000" b="1" spc="434" dirty="0">
                <a:latin typeface="Times New Roman" panose="02020603050405020304" pitchFamily="18" charset="0"/>
                <a:cs typeface="Times New Roman" panose="02020603050405020304" pitchFamily="18" charset="0"/>
              </a:rPr>
              <a:t>approach</a:t>
            </a:r>
            <a:r>
              <a:rPr lang="en-US" sz="4000" b="1" spc="195" dirty="0">
                <a:latin typeface="Times New Roman" panose="02020603050405020304" pitchFamily="18" charset="0"/>
                <a:cs typeface="Times New Roman" panose="02020603050405020304" pitchFamily="18" charset="0"/>
              </a:rPr>
              <a:t> </a:t>
            </a:r>
            <a:r>
              <a:rPr lang="en-US" sz="4000" b="1" spc="310" dirty="0">
                <a:latin typeface="Times New Roman" panose="02020603050405020304" pitchFamily="18" charset="0"/>
                <a:cs typeface="Times New Roman" panose="02020603050405020304" pitchFamily="18" charset="0"/>
              </a:rPr>
              <a:t>to </a:t>
            </a:r>
            <a:r>
              <a:rPr lang="en-US" sz="4000" b="1" spc="295" dirty="0">
                <a:latin typeface="Times New Roman" panose="02020603050405020304" pitchFamily="18" charset="0"/>
                <a:cs typeface="Times New Roman" panose="02020603050405020304" pitchFamily="18" charset="0"/>
              </a:rPr>
              <a:t>rehabilitation.</a:t>
            </a:r>
            <a:endParaRPr sz="4000" dirty="0">
              <a:latin typeface="Times New Roman" panose="02020603050405020304" pitchFamily="18" charset="0"/>
              <a:cs typeface="Times New Roman" panose="02020603050405020304" pitchFamily="18" charset="0"/>
            </a:endParaRPr>
          </a:p>
        </p:txBody>
      </p:sp>
      <p:sp>
        <p:nvSpPr>
          <p:cNvPr id="7" name="object 7"/>
          <p:cNvSpPr txBox="1">
            <a:spLocks noGrp="1"/>
          </p:cNvSpPr>
          <p:nvPr>
            <p:ph type="title"/>
          </p:nvPr>
        </p:nvSpPr>
        <p:spPr>
          <a:xfrm>
            <a:off x="3495271" y="266700"/>
            <a:ext cx="11658412" cy="1535036"/>
          </a:xfrm>
          <a:prstGeom prst="rect">
            <a:avLst/>
          </a:prstGeom>
        </p:spPr>
        <p:txBody>
          <a:bodyPr vert="horz" wrap="square" lIns="0" tIns="300990" rIns="0" bIns="0" rtlCol="0">
            <a:spAutoFit/>
          </a:bodyPr>
          <a:lstStyle/>
          <a:p>
            <a:pPr algn="ctr">
              <a:lnSpc>
                <a:spcPct val="100000"/>
              </a:lnSpc>
              <a:spcBef>
                <a:spcPts val="2370"/>
              </a:spcBef>
            </a:pPr>
            <a:r>
              <a:rPr lang="en-US" sz="8000" spc="800" dirty="0">
                <a:solidFill>
                  <a:schemeClr val="tx1"/>
                </a:solidFill>
                <a:latin typeface="Times New Roman" panose="02020603050405020304" pitchFamily="18" charset="0"/>
                <a:cs typeface="Times New Roman" panose="02020603050405020304" pitchFamily="18" charset="0"/>
              </a:rPr>
              <a:t>Probation Services </a:t>
            </a:r>
            <a:endParaRPr sz="8000" dirty="0">
              <a:solidFill>
                <a:schemeClr val="tx1"/>
              </a:solidFill>
              <a:latin typeface="Times New Roman" panose="02020603050405020304" pitchFamily="18" charset="0"/>
              <a:cs typeface="Times New Roman" panose="02020603050405020304" pitchFamily="18" charset="0"/>
            </a:endParaRPr>
          </a:p>
        </p:txBody>
      </p:sp>
      <p:grpSp>
        <p:nvGrpSpPr>
          <p:cNvPr id="15" name="object 10">
            <a:extLst>
              <a:ext uri="{FF2B5EF4-FFF2-40B4-BE49-F238E27FC236}">
                <a16:creationId xmlns:a16="http://schemas.microsoft.com/office/drawing/2014/main" id="{78F01FF5-616D-042A-64C9-5B17EE0E0EE1}"/>
              </a:ext>
            </a:extLst>
          </p:cNvPr>
          <p:cNvGrpSpPr/>
          <p:nvPr/>
        </p:nvGrpSpPr>
        <p:grpSpPr>
          <a:xfrm>
            <a:off x="13258800" y="3695700"/>
            <a:ext cx="4615793" cy="5410429"/>
            <a:chOff x="0" y="1489125"/>
            <a:chExt cx="7781925" cy="7286625"/>
          </a:xfrm>
        </p:grpSpPr>
        <p:pic>
          <p:nvPicPr>
            <p:cNvPr id="16" name="object 11">
              <a:extLst>
                <a:ext uri="{FF2B5EF4-FFF2-40B4-BE49-F238E27FC236}">
                  <a16:creationId xmlns:a16="http://schemas.microsoft.com/office/drawing/2014/main" id="{0D76C6EB-2522-3FFE-E542-5484FCD4130F}"/>
                </a:ext>
              </a:extLst>
            </p:cNvPr>
            <p:cNvPicPr/>
            <p:nvPr/>
          </p:nvPicPr>
          <p:blipFill>
            <a:blip r:embed="rId2" cstate="print"/>
            <a:stretch>
              <a:fillRect/>
            </a:stretch>
          </p:blipFill>
          <p:spPr>
            <a:xfrm>
              <a:off x="0" y="1489125"/>
              <a:ext cx="7781924" cy="7286624"/>
            </a:xfrm>
            <a:prstGeom prst="rect">
              <a:avLst/>
            </a:prstGeom>
          </p:spPr>
        </p:pic>
        <p:pic>
          <p:nvPicPr>
            <p:cNvPr id="17" name="object 12">
              <a:extLst>
                <a:ext uri="{FF2B5EF4-FFF2-40B4-BE49-F238E27FC236}">
                  <a16:creationId xmlns:a16="http://schemas.microsoft.com/office/drawing/2014/main" id="{B8435B41-648D-6BE1-B70F-DD27852F153C}"/>
                </a:ext>
              </a:extLst>
            </p:cNvPr>
            <p:cNvPicPr/>
            <p:nvPr/>
          </p:nvPicPr>
          <p:blipFill>
            <a:blip r:embed="rId3" cstate="print"/>
            <a:stretch>
              <a:fillRect/>
            </a:stretch>
          </p:blipFill>
          <p:spPr>
            <a:xfrm>
              <a:off x="5358776" y="5222938"/>
              <a:ext cx="1028699" cy="1047749"/>
            </a:xfrm>
            <a:prstGeom prst="rect">
              <a:avLst/>
            </a:prstGeom>
          </p:spPr>
        </p:pic>
        <p:pic>
          <p:nvPicPr>
            <p:cNvPr id="18" name="object 13">
              <a:extLst>
                <a:ext uri="{FF2B5EF4-FFF2-40B4-BE49-F238E27FC236}">
                  <a16:creationId xmlns:a16="http://schemas.microsoft.com/office/drawing/2014/main" id="{AE626E19-79BC-E4E1-3595-E874AD6F4A74}"/>
                </a:ext>
              </a:extLst>
            </p:cNvPr>
            <p:cNvPicPr/>
            <p:nvPr/>
          </p:nvPicPr>
          <p:blipFill>
            <a:blip r:embed="rId3" cstate="print"/>
            <a:stretch>
              <a:fillRect/>
            </a:stretch>
          </p:blipFill>
          <p:spPr>
            <a:xfrm>
              <a:off x="1370655" y="5114716"/>
              <a:ext cx="1133474" cy="1162049"/>
            </a:xfrm>
            <a:prstGeom prst="rect">
              <a:avLst/>
            </a:prstGeom>
          </p:spPr>
        </p:pic>
      </p:grpSp>
      <p:pic>
        <p:nvPicPr>
          <p:cNvPr id="19" name="Picture 18" descr="A picture containing text&#10;&#10;Description automatically generated">
            <a:extLst>
              <a:ext uri="{FF2B5EF4-FFF2-40B4-BE49-F238E27FC236}">
                <a16:creationId xmlns:a16="http://schemas.microsoft.com/office/drawing/2014/main" id="{A9638401-B5F4-C91F-E916-EFF927711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94186" y="-1"/>
            <a:ext cx="7994015" cy="10287000"/>
            <a:chOff x="10294186" y="-1"/>
            <a:chExt cx="7994015" cy="10287000"/>
          </a:xfrm>
        </p:grpSpPr>
        <p:sp>
          <p:nvSpPr>
            <p:cNvPr id="3" name="object 3"/>
            <p:cNvSpPr/>
            <p:nvPr/>
          </p:nvSpPr>
          <p:spPr>
            <a:xfrm>
              <a:off x="10474591" y="0"/>
              <a:ext cx="7813675" cy="10287000"/>
            </a:xfrm>
            <a:custGeom>
              <a:avLst/>
              <a:gdLst/>
              <a:ahLst/>
              <a:cxnLst/>
              <a:rect l="l" t="t" r="r" b="b"/>
              <a:pathLst>
                <a:path w="7813675" h="10287000">
                  <a:moveTo>
                    <a:pt x="7813395" y="0"/>
                  </a:moveTo>
                  <a:lnTo>
                    <a:pt x="6506756" y="0"/>
                  </a:lnTo>
                  <a:lnTo>
                    <a:pt x="0" y="10287000"/>
                  </a:lnTo>
                  <a:lnTo>
                    <a:pt x="2473629" y="10287000"/>
                  </a:lnTo>
                  <a:lnTo>
                    <a:pt x="7813395" y="1844992"/>
                  </a:lnTo>
                  <a:lnTo>
                    <a:pt x="7813395" y="0"/>
                  </a:lnTo>
                  <a:close/>
                </a:path>
                <a:path w="7813675" h="10287000">
                  <a:moveTo>
                    <a:pt x="7813408" y="2210066"/>
                  </a:moveTo>
                  <a:lnTo>
                    <a:pt x="2704554" y="10287000"/>
                  </a:lnTo>
                  <a:lnTo>
                    <a:pt x="3643490" y="10287000"/>
                  </a:lnTo>
                  <a:lnTo>
                    <a:pt x="7813408" y="3694506"/>
                  </a:lnTo>
                  <a:lnTo>
                    <a:pt x="7813408" y="2210066"/>
                  </a:lnTo>
                  <a:close/>
                </a:path>
              </a:pathLst>
            </a:custGeom>
            <a:solidFill>
              <a:srgbClr val="040944"/>
            </a:solidFill>
          </p:spPr>
          <p:txBody>
            <a:bodyPr wrap="square" lIns="0" tIns="0" rIns="0" bIns="0" rtlCol="0"/>
            <a:lstStyle/>
            <a:p>
              <a:endParaRPr/>
            </a:p>
          </p:txBody>
        </p:sp>
        <p:sp>
          <p:nvSpPr>
            <p:cNvPr id="4" name="object 4"/>
            <p:cNvSpPr/>
            <p:nvPr/>
          </p:nvSpPr>
          <p:spPr>
            <a:xfrm>
              <a:off x="14538665" y="2518363"/>
              <a:ext cx="2679700" cy="5378450"/>
            </a:xfrm>
            <a:custGeom>
              <a:avLst/>
              <a:gdLst/>
              <a:ahLst/>
              <a:cxnLst/>
              <a:rect l="l" t="t" r="r" b="b"/>
              <a:pathLst>
                <a:path w="2679700" h="5378450">
                  <a:moveTo>
                    <a:pt x="2666999" y="2975474"/>
                  </a:moveTo>
                  <a:lnTo>
                    <a:pt x="2666999" y="2402821"/>
                  </a:lnTo>
                  <a:lnTo>
                    <a:pt x="2679699" y="2449986"/>
                  </a:lnTo>
                  <a:lnTo>
                    <a:pt x="2679699" y="2928308"/>
                  </a:lnTo>
                  <a:lnTo>
                    <a:pt x="2666999" y="2975474"/>
                  </a:lnTo>
                  <a:close/>
                </a:path>
                <a:path w="2679700" h="5378450">
                  <a:moveTo>
                    <a:pt x="2654299" y="3069081"/>
                  </a:moveTo>
                  <a:lnTo>
                    <a:pt x="2654299" y="2309214"/>
                  </a:lnTo>
                  <a:lnTo>
                    <a:pt x="2666999" y="2355894"/>
                  </a:lnTo>
                  <a:lnTo>
                    <a:pt x="2666999" y="3022400"/>
                  </a:lnTo>
                  <a:lnTo>
                    <a:pt x="2654299" y="3069081"/>
                  </a:lnTo>
                  <a:close/>
                </a:path>
                <a:path w="2679700" h="5378450">
                  <a:moveTo>
                    <a:pt x="2641599" y="3161675"/>
                  </a:moveTo>
                  <a:lnTo>
                    <a:pt x="2641599" y="2216620"/>
                  </a:lnTo>
                  <a:lnTo>
                    <a:pt x="2654299" y="2262786"/>
                  </a:lnTo>
                  <a:lnTo>
                    <a:pt x="2654299" y="3115508"/>
                  </a:lnTo>
                  <a:lnTo>
                    <a:pt x="2641599" y="3161675"/>
                  </a:lnTo>
                  <a:close/>
                </a:path>
                <a:path w="2679700" h="5378450">
                  <a:moveTo>
                    <a:pt x="0" y="772749"/>
                  </a:moveTo>
                  <a:lnTo>
                    <a:pt x="0" y="0"/>
                  </a:lnTo>
                  <a:lnTo>
                    <a:pt x="50799" y="398"/>
                  </a:lnTo>
                  <a:lnTo>
                    <a:pt x="88899" y="1673"/>
                  </a:lnTo>
                  <a:lnTo>
                    <a:pt x="139699" y="3788"/>
                  </a:lnTo>
                  <a:lnTo>
                    <a:pt x="190499" y="6737"/>
                  </a:lnTo>
                  <a:lnTo>
                    <a:pt x="241299" y="10512"/>
                  </a:lnTo>
                  <a:lnTo>
                    <a:pt x="279399" y="15107"/>
                  </a:lnTo>
                  <a:lnTo>
                    <a:pt x="330199" y="20514"/>
                  </a:lnTo>
                  <a:lnTo>
                    <a:pt x="380999" y="26726"/>
                  </a:lnTo>
                  <a:lnTo>
                    <a:pt x="419099" y="33736"/>
                  </a:lnTo>
                  <a:lnTo>
                    <a:pt x="469899" y="41537"/>
                  </a:lnTo>
                  <a:lnTo>
                    <a:pt x="520699" y="50121"/>
                  </a:lnTo>
                  <a:lnTo>
                    <a:pt x="558799" y="59482"/>
                  </a:lnTo>
                  <a:lnTo>
                    <a:pt x="609599" y="69611"/>
                  </a:lnTo>
                  <a:lnTo>
                    <a:pt x="647699" y="80503"/>
                  </a:lnTo>
                  <a:lnTo>
                    <a:pt x="698499" y="92150"/>
                  </a:lnTo>
                  <a:lnTo>
                    <a:pt x="736599" y="104544"/>
                  </a:lnTo>
                  <a:lnTo>
                    <a:pt x="787399" y="117679"/>
                  </a:lnTo>
                  <a:lnTo>
                    <a:pt x="825499" y="131547"/>
                  </a:lnTo>
                  <a:lnTo>
                    <a:pt x="876299" y="146142"/>
                  </a:lnTo>
                  <a:lnTo>
                    <a:pt x="914399" y="161455"/>
                  </a:lnTo>
                  <a:lnTo>
                    <a:pt x="952499" y="177480"/>
                  </a:lnTo>
                  <a:lnTo>
                    <a:pt x="1003299" y="194210"/>
                  </a:lnTo>
                  <a:lnTo>
                    <a:pt x="1041399" y="211638"/>
                  </a:lnTo>
                  <a:lnTo>
                    <a:pt x="1079499" y="229756"/>
                  </a:lnTo>
                  <a:lnTo>
                    <a:pt x="1130299" y="248557"/>
                  </a:lnTo>
                  <a:lnTo>
                    <a:pt x="1168399" y="268034"/>
                  </a:lnTo>
                  <a:lnTo>
                    <a:pt x="1206499" y="288180"/>
                  </a:lnTo>
                  <a:lnTo>
                    <a:pt x="1244599" y="308988"/>
                  </a:lnTo>
                  <a:lnTo>
                    <a:pt x="1282699" y="330451"/>
                  </a:lnTo>
                  <a:lnTo>
                    <a:pt x="1320799" y="352560"/>
                  </a:lnTo>
                  <a:lnTo>
                    <a:pt x="1371599" y="375310"/>
                  </a:lnTo>
                  <a:lnTo>
                    <a:pt x="1409699" y="398693"/>
                  </a:lnTo>
                  <a:lnTo>
                    <a:pt x="1447799" y="422702"/>
                  </a:lnTo>
                  <a:lnTo>
                    <a:pt x="1485899" y="447330"/>
                  </a:lnTo>
                  <a:lnTo>
                    <a:pt x="1523999" y="472569"/>
                  </a:lnTo>
                  <a:lnTo>
                    <a:pt x="1549399" y="498412"/>
                  </a:lnTo>
                  <a:lnTo>
                    <a:pt x="1587499" y="524853"/>
                  </a:lnTo>
                  <a:lnTo>
                    <a:pt x="1625599" y="551884"/>
                  </a:lnTo>
                  <a:lnTo>
                    <a:pt x="1663699" y="579498"/>
                  </a:lnTo>
                  <a:lnTo>
                    <a:pt x="1701799" y="607687"/>
                  </a:lnTo>
                  <a:lnTo>
                    <a:pt x="1727199" y="636445"/>
                  </a:lnTo>
                  <a:lnTo>
                    <a:pt x="1765299" y="665765"/>
                  </a:lnTo>
                  <a:lnTo>
                    <a:pt x="1803399" y="695638"/>
                  </a:lnTo>
                  <a:lnTo>
                    <a:pt x="1828799" y="726059"/>
                  </a:lnTo>
                  <a:lnTo>
                    <a:pt x="1866899" y="757019"/>
                  </a:lnTo>
                  <a:lnTo>
                    <a:pt x="1892299" y="788513"/>
                  </a:lnTo>
                  <a:lnTo>
                    <a:pt x="1930399" y="820532"/>
                  </a:lnTo>
                  <a:lnTo>
                    <a:pt x="1955799" y="853069"/>
                  </a:lnTo>
                  <a:lnTo>
                    <a:pt x="1993899" y="886117"/>
                  </a:lnTo>
                  <a:lnTo>
                    <a:pt x="2019299" y="919670"/>
                  </a:lnTo>
                  <a:lnTo>
                    <a:pt x="2044699" y="953719"/>
                  </a:lnTo>
                  <a:lnTo>
                    <a:pt x="2082799" y="988259"/>
                  </a:lnTo>
                  <a:lnTo>
                    <a:pt x="2133599" y="1058778"/>
                  </a:lnTo>
                  <a:lnTo>
                    <a:pt x="2184399" y="1131169"/>
                  </a:lnTo>
                  <a:lnTo>
                    <a:pt x="2235199" y="1205377"/>
                  </a:lnTo>
                  <a:lnTo>
                    <a:pt x="2285999" y="1281343"/>
                  </a:lnTo>
                  <a:lnTo>
                    <a:pt x="2336799" y="1359010"/>
                  </a:lnTo>
                  <a:lnTo>
                    <a:pt x="2349499" y="1398463"/>
                  </a:lnTo>
                  <a:lnTo>
                    <a:pt x="2400299" y="1478574"/>
                  </a:lnTo>
                  <a:lnTo>
                    <a:pt x="2412999" y="1519217"/>
                  </a:lnTo>
                  <a:lnTo>
                    <a:pt x="2438399" y="1560242"/>
                  </a:lnTo>
                  <a:lnTo>
                    <a:pt x="2451099" y="1601643"/>
                  </a:lnTo>
                  <a:lnTo>
                    <a:pt x="2476499" y="1643411"/>
                  </a:lnTo>
                  <a:lnTo>
                    <a:pt x="2489199" y="1685540"/>
                  </a:lnTo>
                  <a:lnTo>
                    <a:pt x="2514599" y="1728023"/>
                  </a:lnTo>
                  <a:lnTo>
                    <a:pt x="2527299" y="1770852"/>
                  </a:lnTo>
                  <a:lnTo>
                    <a:pt x="2641599" y="2170720"/>
                  </a:lnTo>
                  <a:lnTo>
                    <a:pt x="2641599" y="3207574"/>
                  </a:lnTo>
                  <a:lnTo>
                    <a:pt x="2527299" y="3607443"/>
                  </a:lnTo>
                  <a:lnTo>
                    <a:pt x="2514599" y="3650272"/>
                  </a:lnTo>
                  <a:lnTo>
                    <a:pt x="2489199" y="3692755"/>
                  </a:lnTo>
                  <a:lnTo>
                    <a:pt x="2476499" y="3734884"/>
                  </a:lnTo>
                  <a:lnTo>
                    <a:pt x="2451099" y="3776652"/>
                  </a:lnTo>
                  <a:lnTo>
                    <a:pt x="2438399" y="3818052"/>
                  </a:lnTo>
                  <a:lnTo>
                    <a:pt x="2412999" y="3859078"/>
                  </a:lnTo>
                  <a:lnTo>
                    <a:pt x="2400299" y="3899721"/>
                  </a:lnTo>
                  <a:lnTo>
                    <a:pt x="2349499" y="3979832"/>
                  </a:lnTo>
                  <a:lnTo>
                    <a:pt x="2336799" y="4019285"/>
                  </a:lnTo>
                  <a:lnTo>
                    <a:pt x="2285999" y="4096952"/>
                  </a:lnTo>
                  <a:lnTo>
                    <a:pt x="2235199" y="4172918"/>
                  </a:lnTo>
                  <a:lnTo>
                    <a:pt x="2184399" y="4247125"/>
                  </a:lnTo>
                  <a:lnTo>
                    <a:pt x="2133599" y="4319517"/>
                  </a:lnTo>
                  <a:lnTo>
                    <a:pt x="2082799" y="4390036"/>
                  </a:lnTo>
                  <a:lnTo>
                    <a:pt x="2044699" y="4424575"/>
                  </a:lnTo>
                  <a:lnTo>
                    <a:pt x="2019299" y="4458625"/>
                  </a:lnTo>
                  <a:lnTo>
                    <a:pt x="1993899" y="4492177"/>
                  </a:lnTo>
                  <a:lnTo>
                    <a:pt x="1955799" y="4525226"/>
                  </a:lnTo>
                  <a:lnTo>
                    <a:pt x="1930399" y="4557763"/>
                  </a:lnTo>
                  <a:lnTo>
                    <a:pt x="1917699" y="4568436"/>
                  </a:lnTo>
                  <a:lnTo>
                    <a:pt x="1917699" y="2641245"/>
                  </a:lnTo>
                  <a:lnTo>
                    <a:pt x="1904999" y="2593629"/>
                  </a:lnTo>
                  <a:lnTo>
                    <a:pt x="1904999" y="2452632"/>
                  </a:lnTo>
                  <a:lnTo>
                    <a:pt x="1879599" y="2360316"/>
                  </a:lnTo>
                  <a:lnTo>
                    <a:pt x="1879599" y="2314703"/>
                  </a:lnTo>
                  <a:lnTo>
                    <a:pt x="1803399" y="2049543"/>
                  </a:lnTo>
                  <a:lnTo>
                    <a:pt x="1790699" y="2006897"/>
                  </a:lnTo>
                  <a:lnTo>
                    <a:pt x="1765299" y="1964731"/>
                  </a:lnTo>
                  <a:lnTo>
                    <a:pt x="1739899" y="1881891"/>
                  </a:lnTo>
                  <a:lnTo>
                    <a:pt x="1689099" y="1801133"/>
                  </a:lnTo>
                  <a:lnTo>
                    <a:pt x="1676399" y="1761569"/>
                  </a:lnTo>
                  <a:lnTo>
                    <a:pt x="1625599" y="1684142"/>
                  </a:lnTo>
                  <a:lnTo>
                    <a:pt x="1600199" y="1646306"/>
                  </a:lnTo>
                  <a:lnTo>
                    <a:pt x="1574799" y="1609074"/>
                  </a:lnTo>
                  <a:lnTo>
                    <a:pt x="1549399" y="1572458"/>
                  </a:lnTo>
                  <a:lnTo>
                    <a:pt x="1523999" y="1536474"/>
                  </a:lnTo>
                  <a:lnTo>
                    <a:pt x="1498599" y="1501135"/>
                  </a:lnTo>
                  <a:lnTo>
                    <a:pt x="1473199" y="1466455"/>
                  </a:lnTo>
                  <a:lnTo>
                    <a:pt x="1447799" y="1432447"/>
                  </a:lnTo>
                  <a:lnTo>
                    <a:pt x="1409699" y="1399126"/>
                  </a:lnTo>
                  <a:lnTo>
                    <a:pt x="1384299" y="1366505"/>
                  </a:lnTo>
                  <a:lnTo>
                    <a:pt x="1346199" y="1334598"/>
                  </a:lnTo>
                  <a:lnTo>
                    <a:pt x="1320799" y="1303419"/>
                  </a:lnTo>
                  <a:lnTo>
                    <a:pt x="1282699" y="1272981"/>
                  </a:lnTo>
                  <a:lnTo>
                    <a:pt x="1257299" y="1243300"/>
                  </a:lnTo>
                  <a:lnTo>
                    <a:pt x="1219199" y="1214387"/>
                  </a:lnTo>
                  <a:lnTo>
                    <a:pt x="1181099" y="1186258"/>
                  </a:lnTo>
                  <a:lnTo>
                    <a:pt x="1155699" y="1158925"/>
                  </a:lnTo>
                  <a:lnTo>
                    <a:pt x="1117599" y="1132404"/>
                  </a:lnTo>
                  <a:lnTo>
                    <a:pt x="1079499" y="1106707"/>
                  </a:lnTo>
                  <a:lnTo>
                    <a:pt x="1041399" y="1081848"/>
                  </a:lnTo>
                  <a:lnTo>
                    <a:pt x="1003299" y="1057842"/>
                  </a:lnTo>
                  <a:lnTo>
                    <a:pt x="965199" y="1034702"/>
                  </a:lnTo>
                  <a:lnTo>
                    <a:pt x="927099" y="1012442"/>
                  </a:lnTo>
                  <a:lnTo>
                    <a:pt x="888999" y="991075"/>
                  </a:lnTo>
                  <a:lnTo>
                    <a:pt x="850899" y="970616"/>
                  </a:lnTo>
                  <a:lnTo>
                    <a:pt x="800099" y="951078"/>
                  </a:lnTo>
                  <a:lnTo>
                    <a:pt x="761999" y="932476"/>
                  </a:lnTo>
                  <a:lnTo>
                    <a:pt x="723899" y="914823"/>
                  </a:lnTo>
                  <a:lnTo>
                    <a:pt x="673099" y="898132"/>
                  </a:lnTo>
                  <a:lnTo>
                    <a:pt x="634999" y="882418"/>
                  </a:lnTo>
                  <a:lnTo>
                    <a:pt x="596899" y="867695"/>
                  </a:lnTo>
                  <a:lnTo>
                    <a:pt x="546099" y="853975"/>
                  </a:lnTo>
                  <a:lnTo>
                    <a:pt x="507999" y="841274"/>
                  </a:lnTo>
                  <a:lnTo>
                    <a:pt x="457199" y="829605"/>
                  </a:lnTo>
                  <a:lnTo>
                    <a:pt x="419099" y="818982"/>
                  </a:lnTo>
                  <a:lnTo>
                    <a:pt x="368299" y="809418"/>
                  </a:lnTo>
                  <a:lnTo>
                    <a:pt x="330199" y="800928"/>
                  </a:lnTo>
                  <a:lnTo>
                    <a:pt x="279399" y="793524"/>
                  </a:lnTo>
                  <a:lnTo>
                    <a:pt x="228599" y="787222"/>
                  </a:lnTo>
                  <a:lnTo>
                    <a:pt x="190499" y="782035"/>
                  </a:lnTo>
                  <a:lnTo>
                    <a:pt x="139699" y="777976"/>
                  </a:lnTo>
                  <a:lnTo>
                    <a:pt x="88899" y="775060"/>
                  </a:lnTo>
                  <a:lnTo>
                    <a:pt x="50799" y="773300"/>
                  </a:lnTo>
                  <a:lnTo>
                    <a:pt x="0" y="772749"/>
                  </a:lnTo>
                  <a:close/>
                </a:path>
                <a:path w="2679700" h="5378450">
                  <a:moveTo>
                    <a:pt x="0" y="5378295"/>
                  </a:moveTo>
                  <a:lnTo>
                    <a:pt x="0" y="4605545"/>
                  </a:lnTo>
                  <a:lnTo>
                    <a:pt x="50799" y="4604994"/>
                  </a:lnTo>
                  <a:lnTo>
                    <a:pt x="88899" y="4603234"/>
                  </a:lnTo>
                  <a:lnTo>
                    <a:pt x="139699" y="4600318"/>
                  </a:lnTo>
                  <a:lnTo>
                    <a:pt x="190499" y="4596260"/>
                  </a:lnTo>
                  <a:lnTo>
                    <a:pt x="228599" y="4591072"/>
                  </a:lnTo>
                  <a:lnTo>
                    <a:pt x="279399" y="4584770"/>
                  </a:lnTo>
                  <a:lnTo>
                    <a:pt x="330199" y="4577367"/>
                  </a:lnTo>
                  <a:lnTo>
                    <a:pt x="368299" y="4568877"/>
                  </a:lnTo>
                  <a:lnTo>
                    <a:pt x="419099" y="4559313"/>
                  </a:lnTo>
                  <a:lnTo>
                    <a:pt x="457199" y="4548689"/>
                  </a:lnTo>
                  <a:lnTo>
                    <a:pt x="507999" y="4537020"/>
                  </a:lnTo>
                  <a:lnTo>
                    <a:pt x="546099" y="4524319"/>
                  </a:lnTo>
                  <a:lnTo>
                    <a:pt x="596899" y="4510600"/>
                  </a:lnTo>
                  <a:lnTo>
                    <a:pt x="634999" y="4495877"/>
                  </a:lnTo>
                  <a:lnTo>
                    <a:pt x="673099" y="4480163"/>
                  </a:lnTo>
                  <a:lnTo>
                    <a:pt x="723899" y="4463472"/>
                  </a:lnTo>
                  <a:lnTo>
                    <a:pt x="761999" y="4445819"/>
                  </a:lnTo>
                  <a:lnTo>
                    <a:pt x="800099" y="4427216"/>
                  </a:lnTo>
                  <a:lnTo>
                    <a:pt x="850899" y="4407679"/>
                  </a:lnTo>
                  <a:lnTo>
                    <a:pt x="888999" y="4387220"/>
                  </a:lnTo>
                  <a:lnTo>
                    <a:pt x="927099" y="4365853"/>
                  </a:lnTo>
                  <a:lnTo>
                    <a:pt x="965199" y="4343593"/>
                  </a:lnTo>
                  <a:lnTo>
                    <a:pt x="1003299" y="4320453"/>
                  </a:lnTo>
                  <a:lnTo>
                    <a:pt x="1041399" y="4296446"/>
                  </a:lnTo>
                  <a:lnTo>
                    <a:pt x="1079499" y="4271588"/>
                  </a:lnTo>
                  <a:lnTo>
                    <a:pt x="1117599" y="4245891"/>
                  </a:lnTo>
                  <a:lnTo>
                    <a:pt x="1155699" y="4219369"/>
                  </a:lnTo>
                  <a:lnTo>
                    <a:pt x="1181099" y="4192037"/>
                  </a:lnTo>
                  <a:lnTo>
                    <a:pt x="1219199" y="4163908"/>
                  </a:lnTo>
                  <a:lnTo>
                    <a:pt x="1257299" y="4134995"/>
                  </a:lnTo>
                  <a:lnTo>
                    <a:pt x="1282699" y="4105313"/>
                  </a:lnTo>
                  <a:lnTo>
                    <a:pt x="1320799" y="4074876"/>
                  </a:lnTo>
                  <a:lnTo>
                    <a:pt x="1346199" y="4043697"/>
                  </a:lnTo>
                  <a:lnTo>
                    <a:pt x="1384299" y="4011790"/>
                  </a:lnTo>
                  <a:lnTo>
                    <a:pt x="1409699" y="3979169"/>
                  </a:lnTo>
                  <a:lnTo>
                    <a:pt x="1447799" y="3945847"/>
                  </a:lnTo>
                  <a:lnTo>
                    <a:pt x="1473199" y="3911840"/>
                  </a:lnTo>
                  <a:lnTo>
                    <a:pt x="1498599" y="3877159"/>
                  </a:lnTo>
                  <a:lnTo>
                    <a:pt x="1523999" y="3841820"/>
                  </a:lnTo>
                  <a:lnTo>
                    <a:pt x="1549399" y="3805836"/>
                  </a:lnTo>
                  <a:lnTo>
                    <a:pt x="1574799" y="3769221"/>
                  </a:lnTo>
                  <a:lnTo>
                    <a:pt x="1600199" y="3731989"/>
                  </a:lnTo>
                  <a:lnTo>
                    <a:pt x="1625599" y="3694153"/>
                  </a:lnTo>
                  <a:lnTo>
                    <a:pt x="1676399" y="3616725"/>
                  </a:lnTo>
                  <a:lnTo>
                    <a:pt x="1689099" y="3577162"/>
                  </a:lnTo>
                  <a:lnTo>
                    <a:pt x="1739899" y="3496404"/>
                  </a:lnTo>
                  <a:lnTo>
                    <a:pt x="1765299" y="3413564"/>
                  </a:lnTo>
                  <a:lnTo>
                    <a:pt x="1790699" y="3371397"/>
                  </a:lnTo>
                  <a:lnTo>
                    <a:pt x="1803399" y="3328752"/>
                  </a:lnTo>
                  <a:lnTo>
                    <a:pt x="1879599" y="3063591"/>
                  </a:lnTo>
                  <a:lnTo>
                    <a:pt x="1879599" y="3017979"/>
                  </a:lnTo>
                  <a:lnTo>
                    <a:pt x="1904999" y="2925662"/>
                  </a:lnTo>
                  <a:lnTo>
                    <a:pt x="1904999" y="2784666"/>
                  </a:lnTo>
                  <a:lnTo>
                    <a:pt x="1917699" y="2737049"/>
                  </a:lnTo>
                  <a:lnTo>
                    <a:pt x="1917699" y="4568436"/>
                  </a:lnTo>
                  <a:lnTo>
                    <a:pt x="1892299" y="4589782"/>
                  </a:lnTo>
                  <a:lnTo>
                    <a:pt x="1866899" y="4621275"/>
                  </a:lnTo>
                  <a:lnTo>
                    <a:pt x="1828799" y="4652236"/>
                  </a:lnTo>
                  <a:lnTo>
                    <a:pt x="1803399" y="4682656"/>
                  </a:lnTo>
                  <a:lnTo>
                    <a:pt x="1765299" y="4712530"/>
                  </a:lnTo>
                  <a:lnTo>
                    <a:pt x="1727199" y="4741849"/>
                  </a:lnTo>
                  <a:lnTo>
                    <a:pt x="1701799" y="4770607"/>
                  </a:lnTo>
                  <a:lnTo>
                    <a:pt x="1663699" y="4798797"/>
                  </a:lnTo>
                  <a:lnTo>
                    <a:pt x="1625599" y="4826411"/>
                  </a:lnTo>
                  <a:lnTo>
                    <a:pt x="1587499" y="4853441"/>
                  </a:lnTo>
                  <a:lnTo>
                    <a:pt x="1549399" y="4879882"/>
                  </a:lnTo>
                  <a:lnTo>
                    <a:pt x="1523999" y="4905726"/>
                  </a:lnTo>
                  <a:lnTo>
                    <a:pt x="1485899" y="4930965"/>
                  </a:lnTo>
                  <a:lnTo>
                    <a:pt x="1447799" y="4955592"/>
                  </a:lnTo>
                  <a:lnTo>
                    <a:pt x="1409699" y="4979601"/>
                  </a:lnTo>
                  <a:lnTo>
                    <a:pt x="1371599" y="5002984"/>
                  </a:lnTo>
                  <a:lnTo>
                    <a:pt x="1320799" y="5025734"/>
                  </a:lnTo>
                  <a:lnTo>
                    <a:pt x="1282699" y="5047844"/>
                  </a:lnTo>
                  <a:lnTo>
                    <a:pt x="1244599" y="5069306"/>
                  </a:lnTo>
                  <a:lnTo>
                    <a:pt x="1206499" y="5090114"/>
                  </a:lnTo>
                  <a:lnTo>
                    <a:pt x="1168399" y="5110260"/>
                  </a:lnTo>
                  <a:lnTo>
                    <a:pt x="1130299" y="5129738"/>
                  </a:lnTo>
                  <a:lnTo>
                    <a:pt x="1079499" y="5148539"/>
                  </a:lnTo>
                  <a:lnTo>
                    <a:pt x="1041399" y="5166657"/>
                  </a:lnTo>
                  <a:lnTo>
                    <a:pt x="1003299" y="5184084"/>
                  </a:lnTo>
                  <a:lnTo>
                    <a:pt x="952499" y="5200814"/>
                  </a:lnTo>
                  <a:lnTo>
                    <a:pt x="914399" y="5216840"/>
                  </a:lnTo>
                  <a:lnTo>
                    <a:pt x="876299" y="5232153"/>
                  </a:lnTo>
                  <a:lnTo>
                    <a:pt x="825499" y="5246747"/>
                  </a:lnTo>
                  <a:lnTo>
                    <a:pt x="787399" y="5260616"/>
                  </a:lnTo>
                  <a:lnTo>
                    <a:pt x="736599" y="5273751"/>
                  </a:lnTo>
                  <a:lnTo>
                    <a:pt x="698499" y="5286145"/>
                  </a:lnTo>
                  <a:lnTo>
                    <a:pt x="647699" y="5297792"/>
                  </a:lnTo>
                  <a:lnTo>
                    <a:pt x="609599" y="5308683"/>
                  </a:lnTo>
                  <a:lnTo>
                    <a:pt x="558799" y="5318813"/>
                  </a:lnTo>
                  <a:lnTo>
                    <a:pt x="520699" y="5328173"/>
                  </a:lnTo>
                  <a:lnTo>
                    <a:pt x="469899" y="5336758"/>
                  </a:lnTo>
                  <a:lnTo>
                    <a:pt x="419099" y="5344558"/>
                  </a:lnTo>
                  <a:lnTo>
                    <a:pt x="380999" y="5351568"/>
                  </a:lnTo>
                  <a:lnTo>
                    <a:pt x="330199" y="5357780"/>
                  </a:lnTo>
                  <a:lnTo>
                    <a:pt x="279399" y="5363187"/>
                  </a:lnTo>
                  <a:lnTo>
                    <a:pt x="241299" y="5367782"/>
                  </a:lnTo>
                  <a:lnTo>
                    <a:pt x="190499" y="5371558"/>
                  </a:lnTo>
                  <a:lnTo>
                    <a:pt x="139699" y="5374507"/>
                  </a:lnTo>
                  <a:lnTo>
                    <a:pt x="88899" y="5376622"/>
                  </a:lnTo>
                  <a:lnTo>
                    <a:pt x="50799" y="5377896"/>
                  </a:lnTo>
                  <a:lnTo>
                    <a:pt x="0" y="5378295"/>
                  </a:lnTo>
                  <a:close/>
                </a:path>
              </a:pathLst>
            </a:custGeom>
            <a:solidFill>
              <a:srgbClr val="000E9A"/>
            </a:solidFill>
          </p:spPr>
          <p:txBody>
            <a:bodyPr wrap="square" lIns="0" tIns="0" rIns="0" bIns="0" rtlCol="0"/>
            <a:lstStyle/>
            <a:p>
              <a:endParaRPr/>
            </a:p>
          </p:txBody>
        </p:sp>
        <p:sp>
          <p:nvSpPr>
            <p:cNvPr id="5" name="object 5"/>
            <p:cNvSpPr/>
            <p:nvPr/>
          </p:nvSpPr>
          <p:spPr>
            <a:xfrm>
              <a:off x="11839913" y="2518363"/>
              <a:ext cx="2679700" cy="5378450"/>
            </a:xfrm>
            <a:custGeom>
              <a:avLst/>
              <a:gdLst/>
              <a:ahLst/>
              <a:cxnLst/>
              <a:rect l="l" t="t" r="r" b="b"/>
              <a:pathLst>
                <a:path w="2679700" h="5378450">
                  <a:moveTo>
                    <a:pt x="12699" y="2402821"/>
                  </a:moveTo>
                  <a:lnTo>
                    <a:pt x="12699" y="2975474"/>
                  </a:lnTo>
                  <a:lnTo>
                    <a:pt x="0" y="2928308"/>
                  </a:lnTo>
                  <a:lnTo>
                    <a:pt x="0" y="2449986"/>
                  </a:lnTo>
                  <a:lnTo>
                    <a:pt x="12699" y="2402821"/>
                  </a:lnTo>
                  <a:close/>
                </a:path>
                <a:path w="2679700" h="5378450">
                  <a:moveTo>
                    <a:pt x="25399" y="2309214"/>
                  </a:moveTo>
                  <a:lnTo>
                    <a:pt x="25399" y="3069081"/>
                  </a:lnTo>
                  <a:lnTo>
                    <a:pt x="12699" y="3022400"/>
                  </a:lnTo>
                  <a:lnTo>
                    <a:pt x="12699" y="2355894"/>
                  </a:lnTo>
                  <a:lnTo>
                    <a:pt x="25399" y="2309214"/>
                  </a:lnTo>
                  <a:close/>
                </a:path>
                <a:path w="2679700" h="5378450">
                  <a:moveTo>
                    <a:pt x="38099" y="2216620"/>
                  </a:moveTo>
                  <a:lnTo>
                    <a:pt x="38099" y="3161675"/>
                  </a:lnTo>
                  <a:lnTo>
                    <a:pt x="25399" y="3115508"/>
                  </a:lnTo>
                  <a:lnTo>
                    <a:pt x="25399" y="2262786"/>
                  </a:lnTo>
                  <a:lnTo>
                    <a:pt x="38099" y="2216620"/>
                  </a:lnTo>
                  <a:close/>
                </a:path>
                <a:path w="2679700" h="5378450">
                  <a:moveTo>
                    <a:pt x="2679699" y="4605545"/>
                  </a:moveTo>
                  <a:lnTo>
                    <a:pt x="2679699" y="5378295"/>
                  </a:lnTo>
                  <a:lnTo>
                    <a:pt x="2628899" y="5377896"/>
                  </a:lnTo>
                  <a:lnTo>
                    <a:pt x="2590799" y="5376622"/>
                  </a:lnTo>
                  <a:lnTo>
                    <a:pt x="2539999" y="5374507"/>
                  </a:lnTo>
                  <a:lnTo>
                    <a:pt x="2489199" y="5371558"/>
                  </a:lnTo>
                  <a:lnTo>
                    <a:pt x="2438399" y="5367782"/>
                  </a:lnTo>
                  <a:lnTo>
                    <a:pt x="2400299" y="5363187"/>
                  </a:lnTo>
                  <a:lnTo>
                    <a:pt x="2349499" y="5357780"/>
                  </a:lnTo>
                  <a:lnTo>
                    <a:pt x="2298699" y="5351568"/>
                  </a:lnTo>
                  <a:lnTo>
                    <a:pt x="2260599" y="5344558"/>
                  </a:lnTo>
                  <a:lnTo>
                    <a:pt x="2209799" y="5336758"/>
                  </a:lnTo>
                  <a:lnTo>
                    <a:pt x="2158999" y="5328173"/>
                  </a:lnTo>
                  <a:lnTo>
                    <a:pt x="2120899" y="5318813"/>
                  </a:lnTo>
                  <a:lnTo>
                    <a:pt x="2070099" y="5308683"/>
                  </a:lnTo>
                  <a:lnTo>
                    <a:pt x="2031999" y="5297792"/>
                  </a:lnTo>
                  <a:lnTo>
                    <a:pt x="1981199" y="5286145"/>
                  </a:lnTo>
                  <a:lnTo>
                    <a:pt x="1943099" y="5273751"/>
                  </a:lnTo>
                  <a:lnTo>
                    <a:pt x="1892299" y="5260616"/>
                  </a:lnTo>
                  <a:lnTo>
                    <a:pt x="1854199" y="5246747"/>
                  </a:lnTo>
                  <a:lnTo>
                    <a:pt x="1803399" y="5232153"/>
                  </a:lnTo>
                  <a:lnTo>
                    <a:pt x="1765299" y="5216840"/>
                  </a:lnTo>
                  <a:lnTo>
                    <a:pt x="1727199" y="5200814"/>
                  </a:lnTo>
                  <a:lnTo>
                    <a:pt x="1676399" y="5184084"/>
                  </a:lnTo>
                  <a:lnTo>
                    <a:pt x="1638299" y="5166657"/>
                  </a:lnTo>
                  <a:lnTo>
                    <a:pt x="1600199" y="5148539"/>
                  </a:lnTo>
                  <a:lnTo>
                    <a:pt x="1549399" y="5129737"/>
                  </a:lnTo>
                  <a:lnTo>
                    <a:pt x="1511299" y="5110260"/>
                  </a:lnTo>
                  <a:lnTo>
                    <a:pt x="1473199" y="5090114"/>
                  </a:lnTo>
                  <a:lnTo>
                    <a:pt x="1435099" y="5069306"/>
                  </a:lnTo>
                  <a:lnTo>
                    <a:pt x="1396999" y="5047844"/>
                  </a:lnTo>
                  <a:lnTo>
                    <a:pt x="1358899" y="5025734"/>
                  </a:lnTo>
                  <a:lnTo>
                    <a:pt x="1308099" y="5002984"/>
                  </a:lnTo>
                  <a:lnTo>
                    <a:pt x="1269999" y="4979601"/>
                  </a:lnTo>
                  <a:lnTo>
                    <a:pt x="1231899" y="4955592"/>
                  </a:lnTo>
                  <a:lnTo>
                    <a:pt x="1193799" y="4930965"/>
                  </a:lnTo>
                  <a:lnTo>
                    <a:pt x="1155699" y="4905726"/>
                  </a:lnTo>
                  <a:lnTo>
                    <a:pt x="1130299" y="4879882"/>
                  </a:lnTo>
                  <a:lnTo>
                    <a:pt x="1092199" y="4853441"/>
                  </a:lnTo>
                  <a:lnTo>
                    <a:pt x="1054099" y="4826411"/>
                  </a:lnTo>
                  <a:lnTo>
                    <a:pt x="1015999" y="4798797"/>
                  </a:lnTo>
                  <a:lnTo>
                    <a:pt x="977899" y="4770607"/>
                  </a:lnTo>
                  <a:lnTo>
                    <a:pt x="952499" y="4741849"/>
                  </a:lnTo>
                  <a:lnTo>
                    <a:pt x="914399" y="4712530"/>
                  </a:lnTo>
                  <a:lnTo>
                    <a:pt x="876299" y="4682656"/>
                  </a:lnTo>
                  <a:lnTo>
                    <a:pt x="850899" y="4652236"/>
                  </a:lnTo>
                  <a:lnTo>
                    <a:pt x="812799" y="4621275"/>
                  </a:lnTo>
                  <a:lnTo>
                    <a:pt x="787399" y="4589782"/>
                  </a:lnTo>
                  <a:lnTo>
                    <a:pt x="749299" y="4557763"/>
                  </a:lnTo>
                  <a:lnTo>
                    <a:pt x="723899" y="4525226"/>
                  </a:lnTo>
                  <a:lnTo>
                    <a:pt x="685799" y="4492177"/>
                  </a:lnTo>
                  <a:lnTo>
                    <a:pt x="660399" y="4458625"/>
                  </a:lnTo>
                  <a:lnTo>
                    <a:pt x="634999" y="4424575"/>
                  </a:lnTo>
                  <a:lnTo>
                    <a:pt x="596899" y="4390036"/>
                  </a:lnTo>
                  <a:lnTo>
                    <a:pt x="546099" y="4319517"/>
                  </a:lnTo>
                  <a:lnTo>
                    <a:pt x="495299" y="4247125"/>
                  </a:lnTo>
                  <a:lnTo>
                    <a:pt x="444499" y="4172918"/>
                  </a:lnTo>
                  <a:lnTo>
                    <a:pt x="393699" y="4096952"/>
                  </a:lnTo>
                  <a:lnTo>
                    <a:pt x="342899" y="4019285"/>
                  </a:lnTo>
                  <a:lnTo>
                    <a:pt x="330199" y="3979832"/>
                  </a:lnTo>
                  <a:lnTo>
                    <a:pt x="279399" y="3899721"/>
                  </a:lnTo>
                  <a:lnTo>
                    <a:pt x="266699" y="3859078"/>
                  </a:lnTo>
                  <a:lnTo>
                    <a:pt x="241299" y="3818052"/>
                  </a:lnTo>
                  <a:lnTo>
                    <a:pt x="228599" y="3776652"/>
                  </a:lnTo>
                  <a:lnTo>
                    <a:pt x="203199" y="3734884"/>
                  </a:lnTo>
                  <a:lnTo>
                    <a:pt x="190499" y="3692755"/>
                  </a:lnTo>
                  <a:lnTo>
                    <a:pt x="165099" y="3650272"/>
                  </a:lnTo>
                  <a:lnTo>
                    <a:pt x="152399" y="3607443"/>
                  </a:lnTo>
                  <a:lnTo>
                    <a:pt x="38099" y="3207574"/>
                  </a:lnTo>
                  <a:lnTo>
                    <a:pt x="38099" y="2170720"/>
                  </a:lnTo>
                  <a:lnTo>
                    <a:pt x="152399" y="1770852"/>
                  </a:lnTo>
                  <a:lnTo>
                    <a:pt x="165099" y="1728023"/>
                  </a:lnTo>
                  <a:lnTo>
                    <a:pt x="190499" y="1685540"/>
                  </a:lnTo>
                  <a:lnTo>
                    <a:pt x="203199" y="1643411"/>
                  </a:lnTo>
                  <a:lnTo>
                    <a:pt x="228599" y="1601643"/>
                  </a:lnTo>
                  <a:lnTo>
                    <a:pt x="241299" y="1560242"/>
                  </a:lnTo>
                  <a:lnTo>
                    <a:pt x="266699" y="1519217"/>
                  </a:lnTo>
                  <a:lnTo>
                    <a:pt x="279399" y="1478574"/>
                  </a:lnTo>
                  <a:lnTo>
                    <a:pt x="330199" y="1398463"/>
                  </a:lnTo>
                  <a:lnTo>
                    <a:pt x="342899" y="1359010"/>
                  </a:lnTo>
                  <a:lnTo>
                    <a:pt x="393699" y="1281343"/>
                  </a:lnTo>
                  <a:lnTo>
                    <a:pt x="444499" y="1205377"/>
                  </a:lnTo>
                  <a:lnTo>
                    <a:pt x="495299" y="1131169"/>
                  </a:lnTo>
                  <a:lnTo>
                    <a:pt x="546099" y="1058777"/>
                  </a:lnTo>
                  <a:lnTo>
                    <a:pt x="596899" y="988259"/>
                  </a:lnTo>
                  <a:lnTo>
                    <a:pt x="634999" y="953719"/>
                  </a:lnTo>
                  <a:lnTo>
                    <a:pt x="660399" y="919670"/>
                  </a:lnTo>
                  <a:lnTo>
                    <a:pt x="685799" y="886117"/>
                  </a:lnTo>
                  <a:lnTo>
                    <a:pt x="723899" y="853069"/>
                  </a:lnTo>
                  <a:lnTo>
                    <a:pt x="749299" y="820532"/>
                  </a:lnTo>
                  <a:lnTo>
                    <a:pt x="761999" y="809859"/>
                  </a:lnTo>
                  <a:lnTo>
                    <a:pt x="761999" y="2737049"/>
                  </a:lnTo>
                  <a:lnTo>
                    <a:pt x="774699" y="2784666"/>
                  </a:lnTo>
                  <a:lnTo>
                    <a:pt x="774699" y="2925662"/>
                  </a:lnTo>
                  <a:lnTo>
                    <a:pt x="800099" y="3017979"/>
                  </a:lnTo>
                  <a:lnTo>
                    <a:pt x="800099" y="3063591"/>
                  </a:lnTo>
                  <a:lnTo>
                    <a:pt x="876299" y="3328752"/>
                  </a:lnTo>
                  <a:lnTo>
                    <a:pt x="888999" y="3371397"/>
                  </a:lnTo>
                  <a:lnTo>
                    <a:pt x="914399" y="3413564"/>
                  </a:lnTo>
                  <a:lnTo>
                    <a:pt x="939799" y="3496404"/>
                  </a:lnTo>
                  <a:lnTo>
                    <a:pt x="990599" y="3577162"/>
                  </a:lnTo>
                  <a:lnTo>
                    <a:pt x="1003299" y="3616725"/>
                  </a:lnTo>
                  <a:lnTo>
                    <a:pt x="1054099" y="3694153"/>
                  </a:lnTo>
                  <a:lnTo>
                    <a:pt x="1079499" y="3731989"/>
                  </a:lnTo>
                  <a:lnTo>
                    <a:pt x="1104899" y="3769221"/>
                  </a:lnTo>
                  <a:lnTo>
                    <a:pt x="1130299" y="3805836"/>
                  </a:lnTo>
                  <a:lnTo>
                    <a:pt x="1155699" y="3841820"/>
                  </a:lnTo>
                  <a:lnTo>
                    <a:pt x="1181099" y="3877159"/>
                  </a:lnTo>
                  <a:lnTo>
                    <a:pt x="1206499" y="3911840"/>
                  </a:lnTo>
                  <a:lnTo>
                    <a:pt x="1231899" y="3945847"/>
                  </a:lnTo>
                  <a:lnTo>
                    <a:pt x="1269999" y="3979169"/>
                  </a:lnTo>
                  <a:lnTo>
                    <a:pt x="1295399" y="4011790"/>
                  </a:lnTo>
                  <a:lnTo>
                    <a:pt x="1333499" y="4043697"/>
                  </a:lnTo>
                  <a:lnTo>
                    <a:pt x="1358899" y="4074876"/>
                  </a:lnTo>
                  <a:lnTo>
                    <a:pt x="1396999" y="4105313"/>
                  </a:lnTo>
                  <a:lnTo>
                    <a:pt x="1422399" y="4134995"/>
                  </a:lnTo>
                  <a:lnTo>
                    <a:pt x="1460499" y="4163908"/>
                  </a:lnTo>
                  <a:lnTo>
                    <a:pt x="1498599" y="4192037"/>
                  </a:lnTo>
                  <a:lnTo>
                    <a:pt x="1523999" y="4219369"/>
                  </a:lnTo>
                  <a:lnTo>
                    <a:pt x="1562099" y="4245891"/>
                  </a:lnTo>
                  <a:lnTo>
                    <a:pt x="1600199" y="4271588"/>
                  </a:lnTo>
                  <a:lnTo>
                    <a:pt x="1638299" y="4296446"/>
                  </a:lnTo>
                  <a:lnTo>
                    <a:pt x="1676399" y="4320453"/>
                  </a:lnTo>
                  <a:lnTo>
                    <a:pt x="1714499" y="4343593"/>
                  </a:lnTo>
                  <a:lnTo>
                    <a:pt x="1752599" y="4365853"/>
                  </a:lnTo>
                  <a:lnTo>
                    <a:pt x="1790699" y="4387220"/>
                  </a:lnTo>
                  <a:lnTo>
                    <a:pt x="1828799" y="4407679"/>
                  </a:lnTo>
                  <a:lnTo>
                    <a:pt x="1879599" y="4427216"/>
                  </a:lnTo>
                  <a:lnTo>
                    <a:pt x="1917699" y="4445819"/>
                  </a:lnTo>
                  <a:lnTo>
                    <a:pt x="1955799" y="4463472"/>
                  </a:lnTo>
                  <a:lnTo>
                    <a:pt x="2006599" y="4480163"/>
                  </a:lnTo>
                  <a:lnTo>
                    <a:pt x="2044699" y="4495877"/>
                  </a:lnTo>
                  <a:lnTo>
                    <a:pt x="2082799" y="4510600"/>
                  </a:lnTo>
                  <a:lnTo>
                    <a:pt x="2133599" y="4524319"/>
                  </a:lnTo>
                  <a:lnTo>
                    <a:pt x="2171699" y="4537020"/>
                  </a:lnTo>
                  <a:lnTo>
                    <a:pt x="2222499" y="4548689"/>
                  </a:lnTo>
                  <a:lnTo>
                    <a:pt x="2260599" y="4559313"/>
                  </a:lnTo>
                  <a:lnTo>
                    <a:pt x="2311399" y="4568877"/>
                  </a:lnTo>
                  <a:lnTo>
                    <a:pt x="2349499" y="4577367"/>
                  </a:lnTo>
                  <a:lnTo>
                    <a:pt x="2400299" y="4584770"/>
                  </a:lnTo>
                  <a:lnTo>
                    <a:pt x="2451099" y="4591072"/>
                  </a:lnTo>
                  <a:lnTo>
                    <a:pt x="2489199" y="4596260"/>
                  </a:lnTo>
                  <a:lnTo>
                    <a:pt x="2539999" y="4600318"/>
                  </a:lnTo>
                  <a:lnTo>
                    <a:pt x="2590799" y="4603234"/>
                  </a:lnTo>
                  <a:lnTo>
                    <a:pt x="2628899" y="4604994"/>
                  </a:lnTo>
                  <a:lnTo>
                    <a:pt x="2679699" y="4605545"/>
                  </a:lnTo>
                  <a:close/>
                </a:path>
                <a:path w="2679700" h="5378450">
                  <a:moveTo>
                    <a:pt x="2679699" y="0"/>
                  </a:moveTo>
                  <a:lnTo>
                    <a:pt x="2679699" y="772749"/>
                  </a:lnTo>
                  <a:lnTo>
                    <a:pt x="2628899" y="773300"/>
                  </a:lnTo>
                  <a:lnTo>
                    <a:pt x="2590799" y="775060"/>
                  </a:lnTo>
                  <a:lnTo>
                    <a:pt x="2539999" y="777976"/>
                  </a:lnTo>
                  <a:lnTo>
                    <a:pt x="2489199" y="782035"/>
                  </a:lnTo>
                  <a:lnTo>
                    <a:pt x="2451099" y="787222"/>
                  </a:lnTo>
                  <a:lnTo>
                    <a:pt x="2400299" y="793524"/>
                  </a:lnTo>
                  <a:lnTo>
                    <a:pt x="2349499" y="800928"/>
                  </a:lnTo>
                  <a:lnTo>
                    <a:pt x="2311399" y="809418"/>
                  </a:lnTo>
                  <a:lnTo>
                    <a:pt x="2260599" y="818982"/>
                  </a:lnTo>
                  <a:lnTo>
                    <a:pt x="2222499" y="829605"/>
                  </a:lnTo>
                  <a:lnTo>
                    <a:pt x="2171699" y="841274"/>
                  </a:lnTo>
                  <a:lnTo>
                    <a:pt x="2133599" y="853975"/>
                  </a:lnTo>
                  <a:lnTo>
                    <a:pt x="2082799" y="867695"/>
                  </a:lnTo>
                  <a:lnTo>
                    <a:pt x="2044699" y="882418"/>
                  </a:lnTo>
                  <a:lnTo>
                    <a:pt x="2006599" y="898132"/>
                  </a:lnTo>
                  <a:lnTo>
                    <a:pt x="1955799" y="914823"/>
                  </a:lnTo>
                  <a:lnTo>
                    <a:pt x="1917699" y="932476"/>
                  </a:lnTo>
                  <a:lnTo>
                    <a:pt x="1879599" y="951078"/>
                  </a:lnTo>
                  <a:lnTo>
                    <a:pt x="1828799" y="970616"/>
                  </a:lnTo>
                  <a:lnTo>
                    <a:pt x="1790699" y="991075"/>
                  </a:lnTo>
                  <a:lnTo>
                    <a:pt x="1752599" y="1012442"/>
                  </a:lnTo>
                  <a:lnTo>
                    <a:pt x="1714499" y="1034702"/>
                  </a:lnTo>
                  <a:lnTo>
                    <a:pt x="1676399" y="1057842"/>
                  </a:lnTo>
                  <a:lnTo>
                    <a:pt x="1638299" y="1081848"/>
                  </a:lnTo>
                  <a:lnTo>
                    <a:pt x="1600199" y="1106707"/>
                  </a:lnTo>
                  <a:lnTo>
                    <a:pt x="1562099" y="1132404"/>
                  </a:lnTo>
                  <a:lnTo>
                    <a:pt x="1523999" y="1158925"/>
                  </a:lnTo>
                  <a:lnTo>
                    <a:pt x="1498599" y="1186258"/>
                  </a:lnTo>
                  <a:lnTo>
                    <a:pt x="1460499" y="1214387"/>
                  </a:lnTo>
                  <a:lnTo>
                    <a:pt x="1422399" y="1243300"/>
                  </a:lnTo>
                  <a:lnTo>
                    <a:pt x="1396999" y="1272981"/>
                  </a:lnTo>
                  <a:lnTo>
                    <a:pt x="1358899" y="1303419"/>
                  </a:lnTo>
                  <a:lnTo>
                    <a:pt x="1333499" y="1334598"/>
                  </a:lnTo>
                  <a:lnTo>
                    <a:pt x="1295399" y="1366505"/>
                  </a:lnTo>
                  <a:lnTo>
                    <a:pt x="1269999" y="1399126"/>
                  </a:lnTo>
                  <a:lnTo>
                    <a:pt x="1231899" y="1432447"/>
                  </a:lnTo>
                  <a:lnTo>
                    <a:pt x="1206499" y="1466455"/>
                  </a:lnTo>
                  <a:lnTo>
                    <a:pt x="1181099" y="1501135"/>
                  </a:lnTo>
                  <a:lnTo>
                    <a:pt x="1155699" y="1536474"/>
                  </a:lnTo>
                  <a:lnTo>
                    <a:pt x="1130299" y="1572458"/>
                  </a:lnTo>
                  <a:lnTo>
                    <a:pt x="1104899" y="1609074"/>
                  </a:lnTo>
                  <a:lnTo>
                    <a:pt x="1079499" y="1646306"/>
                  </a:lnTo>
                  <a:lnTo>
                    <a:pt x="1054099" y="1684142"/>
                  </a:lnTo>
                  <a:lnTo>
                    <a:pt x="1003299" y="1761569"/>
                  </a:lnTo>
                  <a:lnTo>
                    <a:pt x="990599" y="1801133"/>
                  </a:lnTo>
                  <a:lnTo>
                    <a:pt x="939799" y="1881891"/>
                  </a:lnTo>
                  <a:lnTo>
                    <a:pt x="914399" y="1964731"/>
                  </a:lnTo>
                  <a:lnTo>
                    <a:pt x="888999" y="2006897"/>
                  </a:lnTo>
                  <a:lnTo>
                    <a:pt x="876299" y="2049543"/>
                  </a:lnTo>
                  <a:lnTo>
                    <a:pt x="800099" y="2314703"/>
                  </a:lnTo>
                  <a:lnTo>
                    <a:pt x="800099" y="2360316"/>
                  </a:lnTo>
                  <a:lnTo>
                    <a:pt x="774699" y="2452632"/>
                  </a:lnTo>
                  <a:lnTo>
                    <a:pt x="774699" y="2593629"/>
                  </a:lnTo>
                  <a:lnTo>
                    <a:pt x="761999" y="2641245"/>
                  </a:lnTo>
                  <a:lnTo>
                    <a:pt x="761999" y="809859"/>
                  </a:lnTo>
                  <a:lnTo>
                    <a:pt x="787399" y="788513"/>
                  </a:lnTo>
                  <a:lnTo>
                    <a:pt x="812799" y="757019"/>
                  </a:lnTo>
                  <a:lnTo>
                    <a:pt x="850899" y="726059"/>
                  </a:lnTo>
                  <a:lnTo>
                    <a:pt x="876299" y="695638"/>
                  </a:lnTo>
                  <a:lnTo>
                    <a:pt x="914399" y="665765"/>
                  </a:lnTo>
                  <a:lnTo>
                    <a:pt x="952499" y="636445"/>
                  </a:lnTo>
                  <a:lnTo>
                    <a:pt x="977899" y="607687"/>
                  </a:lnTo>
                  <a:lnTo>
                    <a:pt x="1015999" y="579498"/>
                  </a:lnTo>
                  <a:lnTo>
                    <a:pt x="1054099" y="551884"/>
                  </a:lnTo>
                  <a:lnTo>
                    <a:pt x="1092199" y="524853"/>
                  </a:lnTo>
                  <a:lnTo>
                    <a:pt x="1130299" y="498412"/>
                  </a:lnTo>
                  <a:lnTo>
                    <a:pt x="1155699" y="472569"/>
                  </a:lnTo>
                  <a:lnTo>
                    <a:pt x="1193799" y="447330"/>
                  </a:lnTo>
                  <a:lnTo>
                    <a:pt x="1231899" y="422702"/>
                  </a:lnTo>
                  <a:lnTo>
                    <a:pt x="1269999" y="398693"/>
                  </a:lnTo>
                  <a:lnTo>
                    <a:pt x="1308099" y="375310"/>
                  </a:lnTo>
                  <a:lnTo>
                    <a:pt x="1358899" y="352560"/>
                  </a:lnTo>
                  <a:lnTo>
                    <a:pt x="1396999" y="330451"/>
                  </a:lnTo>
                  <a:lnTo>
                    <a:pt x="1435099" y="308988"/>
                  </a:lnTo>
                  <a:lnTo>
                    <a:pt x="1473199" y="288180"/>
                  </a:lnTo>
                  <a:lnTo>
                    <a:pt x="1511299" y="268034"/>
                  </a:lnTo>
                  <a:lnTo>
                    <a:pt x="1549399" y="248557"/>
                  </a:lnTo>
                  <a:lnTo>
                    <a:pt x="1600199" y="229756"/>
                  </a:lnTo>
                  <a:lnTo>
                    <a:pt x="1638299" y="211638"/>
                  </a:lnTo>
                  <a:lnTo>
                    <a:pt x="1676399" y="194210"/>
                  </a:lnTo>
                  <a:lnTo>
                    <a:pt x="1727199" y="177480"/>
                  </a:lnTo>
                  <a:lnTo>
                    <a:pt x="1765299" y="161455"/>
                  </a:lnTo>
                  <a:lnTo>
                    <a:pt x="1803399" y="146142"/>
                  </a:lnTo>
                  <a:lnTo>
                    <a:pt x="1854199" y="131547"/>
                  </a:lnTo>
                  <a:lnTo>
                    <a:pt x="1892299" y="117679"/>
                  </a:lnTo>
                  <a:lnTo>
                    <a:pt x="1943099" y="104544"/>
                  </a:lnTo>
                  <a:lnTo>
                    <a:pt x="1981199" y="92150"/>
                  </a:lnTo>
                  <a:lnTo>
                    <a:pt x="2031999" y="80503"/>
                  </a:lnTo>
                  <a:lnTo>
                    <a:pt x="2070099" y="69611"/>
                  </a:lnTo>
                  <a:lnTo>
                    <a:pt x="2120899" y="59482"/>
                  </a:lnTo>
                  <a:lnTo>
                    <a:pt x="2158999" y="50121"/>
                  </a:lnTo>
                  <a:lnTo>
                    <a:pt x="2209799" y="41537"/>
                  </a:lnTo>
                  <a:lnTo>
                    <a:pt x="2260599" y="33736"/>
                  </a:lnTo>
                  <a:lnTo>
                    <a:pt x="2298699" y="26726"/>
                  </a:lnTo>
                  <a:lnTo>
                    <a:pt x="2349499" y="20514"/>
                  </a:lnTo>
                  <a:lnTo>
                    <a:pt x="2400299" y="15107"/>
                  </a:lnTo>
                  <a:lnTo>
                    <a:pt x="2438399" y="10512"/>
                  </a:lnTo>
                  <a:lnTo>
                    <a:pt x="2489199" y="6737"/>
                  </a:lnTo>
                  <a:lnTo>
                    <a:pt x="2539999" y="3788"/>
                  </a:lnTo>
                  <a:lnTo>
                    <a:pt x="2590799" y="1673"/>
                  </a:lnTo>
                  <a:lnTo>
                    <a:pt x="2628899" y="398"/>
                  </a:lnTo>
                  <a:lnTo>
                    <a:pt x="2679699" y="0"/>
                  </a:lnTo>
                  <a:close/>
                </a:path>
              </a:pathLst>
            </a:custGeom>
            <a:solidFill>
              <a:srgbClr val="040944"/>
            </a:solidFill>
          </p:spPr>
          <p:txBody>
            <a:bodyPr wrap="square" lIns="0" tIns="0" rIns="0" bIns="0" rtlCol="0"/>
            <a:lstStyle/>
            <a:p>
              <a:endParaRPr/>
            </a:p>
          </p:txBody>
        </p:sp>
        <p:pic>
          <p:nvPicPr>
            <p:cNvPr id="6" name="object 6"/>
            <p:cNvPicPr/>
            <p:nvPr/>
          </p:nvPicPr>
          <p:blipFill>
            <a:blip r:embed="rId3" cstate="print"/>
            <a:stretch>
              <a:fillRect/>
            </a:stretch>
          </p:blipFill>
          <p:spPr>
            <a:xfrm>
              <a:off x="12501557" y="3126715"/>
              <a:ext cx="4207619" cy="4203700"/>
            </a:xfrm>
            <a:prstGeom prst="rect">
              <a:avLst/>
            </a:prstGeom>
          </p:spPr>
        </p:pic>
        <p:pic>
          <p:nvPicPr>
            <p:cNvPr id="7" name="object 7"/>
            <p:cNvPicPr/>
            <p:nvPr/>
          </p:nvPicPr>
          <p:blipFill>
            <a:blip r:embed="rId4" cstate="print"/>
            <a:stretch>
              <a:fillRect/>
            </a:stretch>
          </p:blipFill>
          <p:spPr>
            <a:xfrm>
              <a:off x="10294186" y="1128473"/>
              <a:ext cx="7993812" cy="7848623"/>
            </a:xfrm>
            <a:prstGeom prst="rect">
              <a:avLst/>
            </a:prstGeom>
          </p:spPr>
        </p:pic>
        <p:sp>
          <p:nvSpPr>
            <p:cNvPr id="8" name="object 8"/>
            <p:cNvSpPr/>
            <p:nvPr/>
          </p:nvSpPr>
          <p:spPr>
            <a:xfrm>
              <a:off x="17051048" y="9258299"/>
              <a:ext cx="1236980" cy="1028700"/>
            </a:xfrm>
            <a:custGeom>
              <a:avLst/>
              <a:gdLst/>
              <a:ahLst/>
              <a:cxnLst/>
              <a:rect l="l" t="t" r="r" b="b"/>
              <a:pathLst>
                <a:path w="1236980" h="1028700">
                  <a:moveTo>
                    <a:pt x="1236949" y="1028699"/>
                  </a:moveTo>
                  <a:lnTo>
                    <a:pt x="19218" y="1028699"/>
                  </a:lnTo>
                  <a:lnTo>
                    <a:pt x="11882" y="991533"/>
                  </a:lnTo>
                  <a:lnTo>
                    <a:pt x="5328" y="944828"/>
                  </a:lnTo>
                  <a:lnTo>
                    <a:pt x="1343" y="897347"/>
                  </a:lnTo>
                  <a:lnTo>
                    <a:pt x="0" y="849188"/>
                  </a:lnTo>
                  <a:lnTo>
                    <a:pt x="1343" y="800974"/>
                  </a:lnTo>
                  <a:lnTo>
                    <a:pt x="5328" y="753493"/>
                  </a:lnTo>
                  <a:lnTo>
                    <a:pt x="11882" y="706789"/>
                  </a:lnTo>
                  <a:lnTo>
                    <a:pt x="20933" y="660933"/>
                  </a:lnTo>
                  <a:lnTo>
                    <a:pt x="32410" y="615998"/>
                  </a:lnTo>
                  <a:lnTo>
                    <a:pt x="46241" y="572054"/>
                  </a:lnTo>
                  <a:lnTo>
                    <a:pt x="62354" y="529174"/>
                  </a:lnTo>
                  <a:lnTo>
                    <a:pt x="80677" y="487430"/>
                  </a:lnTo>
                  <a:lnTo>
                    <a:pt x="101140" y="446892"/>
                  </a:lnTo>
                  <a:lnTo>
                    <a:pt x="123669" y="407633"/>
                  </a:lnTo>
                  <a:lnTo>
                    <a:pt x="148195" y="369724"/>
                  </a:lnTo>
                  <a:lnTo>
                    <a:pt x="174644" y="333238"/>
                  </a:lnTo>
                  <a:lnTo>
                    <a:pt x="202945" y="298245"/>
                  </a:lnTo>
                  <a:lnTo>
                    <a:pt x="233026" y="264818"/>
                  </a:lnTo>
                  <a:lnTo>
                    <a:pt x="264817" y="233027"/>
                  </a:lnTo>
                  <a:lnTo>
                    <a:pt x="298244" y="202946"/>
                  </a:lnTo>
                  <a:lnTo>
                    <a:pt x="333237" y="174644"/>
                  </a:lnTo>
                  <a:lnTo>
                    <a:pt x="369724" y="148195"/>
                  </a:lnTo>
                  <a:lnTo>
                    <a:pt x="407632" y="123670"/>
                  </a:lnTo>
                  <a:lnTo>
                    <a:pt x="446891" y="101140"/>
                  </a:lnTo>
                  <a:lnTo>
                    <a:pt x="487429" y="80678"/>
                  </a:lnTo>
                  <a:lnTo>
                    <a:pt x="529174" y="62354"/>
                  </a:lnTo>
                  <a:lnTo>
                    <a:pt x="572054" y="46241"/>
                  </a:lnTo>
                  <a:lnTo>
                    <a:pt x="615997" y="32411"/>
                  </a:lnTo>
                  <a:lnTo>
                    <a:pt x="660933" y="20934"/>
                  </a:lnTo>
                  <a:lnTo>
                    <a:pt x="706788" y="11883"/>
                  </a:lnTo>
                  <a:lnTo>
                    <a:pt x="753493" y="5329"/>
                  </a:lnTo>
                  <a:lnTo>
                    <a:pt x="800974" y="1344"/>
                  </a:lnTo>
                  <a:lnTo>
                    <a:pt x="849160" y="0"/>
                  </a:lnTo>
                  <a:lnTo>
                    <a:pt x="897346" y="1344"/>
                  </a:lnTo>
                  <a:lnTo>
                    <a:pt x="944828" y="5329"/>
                  </a:lnTo>
                  <a:lnTo>
                    <a:pt x="991532" y="11883"/>
                  </a:lnTo>
                  <a:lnTo>
                    <a:pt x="1037388" y="20934"/>
                  </a:lnTo>
                  <a:lnTo>
                    <a:pt x="1082323" y="32411"/>
                  </a:lnTo>
                  <a:lnTo>
                    <a:pt x="1126267" y="46241"/>
                  </a:lnTo>
                  <a:lnTo>
                    <a:pt x="1169147" y="62354"/>
                  </a:lnTo>
                  <a:lnTo>
                    <a:pt x="1210892" y="80678"/>
                  </a:lnTo>
                  <a:lnTo>
                    <a:pt x="1236949" y="93831"/>
                  </a:lnTo>
                  <a:lnTo>
                    <a:pt x="1236949" y="1028699"/>
                  </a:lnTo>
                  <a:close/>
                </a:path>
              </a:pathLst>
            </a:custGeom>
            <a:solidFill>
              <a:srgbClr val="040944"/>
            </a:solidFill>
          </p:spPr>
          <p:txBody>
            <a:bodyPr wrap="square" lIns="0" tIns="0" rIns="0" bIns="0" rtlCol="0"/>
            <a:lstStyle/>
            <a:p>
              <a:endParaRPr/>
            </a:p>
          </p:txBody>
        </p:sp>
        <p:sp>
          <p:nvSpPr>
            <p:cNvPr id="9" name="object 9"/>
            <p:cNvSpPr/>
            <p:nvPr/>
          </p:nvSpPr>
          <p:spPr>
            <a:xfrm>
              <a:off x="14824870" y="0"/>
              <a:ext cx="1658620" cy="665480"/>
            </a:xfrm>
            <a:custGeom>
              <a:avLst/>
              <a:gdLst/>
              <a:ahLst/>
              <a:cxnLst/>
              <a:rect l="l" t="t" r="r" b="b"/>
              <a:pathLst>
                <a:path w="1658619" h="665480">
                  <a:moveTo>
                    <a:pt x="829023" y="664940"/>
                  </a:moveTo>
                  <a:lnTo>
                    <a:pt x="780831" y="663596"/>
                  </a:lnTo>
                  <a:lnTo>
                    <a:pt x="733350" y="659611"/>
                  </a:lnTo>
                  <a:lnTo>
                    <a:pt x="686646" y="653057"/>
                  </a:lnTo>
                  <a:lnTo>
                    <a:pt x="640790" y="644006"/>
                  </a:lnTo>
                  <a:lnTo>
                    <a:pt x="595855" y="632529"/>
                  </a:lnTo>
                  <a:lnTo>
                    <a:pt x="551911" y="618699"/>
                  </a:lnTo>
                  <a:lnTo>
                    <a:pt x="509031" y="602586"/>
                  </a:lnTo>
                  <a:lnTo>
                    <a:pt x="467287" y="584262"/>
                  </a:lnTo>
                  <a:lnTo>
                    <a:pt x="426749" y="563800"/>
                  </a:lnTo>
                  <a:lnTo>
                    <a:pt x="387490" y="541270"/>
                  </a:lnTo>
                  <a:lnTo>
                    <a:pt x="349581" y="516745"/>
                  </a:lnTo>
                  <a:lnTo>
                    <a:pt x="313095" y="490296"/>
                  </a:lnTo>
                  <a:lnTo>
                    <a:pt x="278102" y="461994"/>
                  </a:lnTo>
                  <a:lnTo>
                    <a:pt x="244674" y="431913"/>
                  </a:lnTo>
                  <a:lnTo>
                    <a:pt x="212884" y="400122"/>
                  </a:lnTo>
                  <a:lnTo>
                    <a:pt x="182802" y="366695"/>
                  </a:lnTo>
                  <a:lnTo>
                    <a:pt x="154501" y="331702"/>
                  </a:lnTo>
                  <a:lnTo>
                    <a:pt x="128052" y="295215"/>
                  </a:lnTo>
                  <a:lnTo>
                    <a:pt x="103527" y="257307"/>
                  </a:lnTo>
                  <a:lnTo>
                    <a:pt x="80997" y="218048"/>
                  </a:lnTo>
                  <a:lnTo>
                    <a:pt x="60535" y="177510"/>
                  </a:lnTo>
                  <a:lnTo>
                    <a:pt x="42211" y="135766"/>
                  </a:lnTo>
                  <a:lnTo>
                    <a:pt x="26098" y="92886"/>
                  </a:lnTo>
                  <a:lnTo>
                    <a:pt x="12267" y="48942"/>
                  </a:lnTo>
                  <a:lnTo>
                    <a:pt x="790" y="4006"/>
                  </a:lnTo>
                  <a:lnTo>
                    <a:pt x="0" y="0"/>
                  </a:lnTo>
                  <a:lnTo>
                    <a:pt x="1658035" y="0"/>
                  </a:lnTo>
                  <a:lnTo>
                    <a:pt x="1645768" y="48942"/>
                  </a:lnTo>
                  <a:lnTo>
                    <a:pt x="1631937" y="92886"/>
                  </a:lnTo>
                  <a:lnTo>
                    <a:pt x="1615824" y="135766"/>
                  </a:lnTo>
                  <a:lnTo>
                    <a:pt x="1597500" y="177510"/>
                  </a:lnTo>
                  <a:lnTo>
                    <a:pt x="1577038" y="218048"/>
                  </a:lnTo>
                  <a:lnTo>
                    <a:pt x="1554508" y="257307"/>
                  </a:lnTo>
                  <a:lnTo>
                    <a:pt x="1529983" y="295215"/>
                  </a:lnTo>
                  <a:lnTo>
                    <a:pt x="1503534" y="331702"/>
                  </a:lnTo>
                  <a:lnTo>
                    <a:pt x="1475233" y="366695"/>
                  </a:lnTo>
                  <a:lnTo>
                    <a:pt x="1445151" y="400122"/>
                  </a:lnTo>
                  <a:lnTo>
                    <a:pt x="1413361" y="431913"/>
                  </a:lnTo>
                  <a:lnTo>
                    <a:pt x="1379934" y="461994"/>
                  </a:lnTo>
                  <a:lnTo>
                    <a:pt x="1344941" y="490296"/>
                  </a:lnTo>
                  <a:lnTo>
                    <a:pt x="1308454" y="516745"/>
                  </a:lnTo>
                  <a:lnTo>
                    <a:pt x="1270546" y="541270"/>
                  </a:lnTo>
                  <a:lnTo>
                    <a:pt x="1231287" y="563800"/>
                  </a:lnTo>
                  <a:lnTo>
                    <a:pt x="1190749" y="584262"/>
                  </a:lnTo>
                  <a:lnTo>
                    <a:pt x="1149004" y="602586"/>
                  </a:lnTo>
                  <a:lnTo>
                    <a:pt x="1106124" y="618699"/>
                  </a:lnTo>
                  <a:lnTo>
                    <a:pt x="1062181" y="632529"/>
                  </a:lnTo>
                  <a:lnTo>
                    <a:pt x="1017245" y="644006"/>
                  </a:lnTo>
                  <a:lnTo>
                    <a:pt x="971389" y="653057"/>
                  </a:lnTo>
                  <a:lnTo>
                    <a:pt x="924685" y="659611"/>
                  </a:lnTo>
                  <a:lnTo>
                    <a:pt x="877204" y="663596"/>
                  </a:lnTo>
                  <a:lnTo>
                    <a:pt x="829023" y="664940"/>
                  </a:lnTo>
                  <a:close/>
                </a:path>
              </a:pathLst>
            </a:custGeom>
            <a:solidFill>
              <a:srgbClr val="000E9A"/>
            </a:solidFill>
          </p:spPr>
          <p:txBody>
            <a:bodyPr wrap="square" lIns="0" tIns="0" rIns="0" bIns="0" rtlCol="0"/>
            <a:lstStyle/>
            <a:p>
              <a:endParaRPr/>
            </a:p>
          </p:txBody>
        </p:sp>
      </p:grpSp>
      <p:sp>
        <p:nvSpPr>
          <p:cNvPr id="10" name="object 10"/>
          <p:cNvSpPr/>
          <p:nvPr/>
        </p:nvSpPr>
        <p:spPr>
          <a:xfrm>
            <a:off x="8322654" y="9653010"/>
            <a:ext cx="1642745" cy="634365"/>
          </a:xfrm>
          <a:custGeom>
            <a:avLst/>
            <a:gdLst/>
            <a:ahLst/>
            <a:cxnLst/>
            <a:rect l="l" t="t" r="r" b="b"/>
            <a:pathLst>
              <a:path w="1642745" h="634365">
                <a:moveTo>
                  <a:pt x="1642691" y="633989"/>
                </a:moveTo>
                <a:lnTo>
                  <a:pt x="0" y="633989"/>
                </a:lnTo>
                <a:lnTo>
                  <a:pt x="4595" y="615998"/>
                </a:lnTo>
                <a:lnTo>
                  <a:pt x="18425" y="572054"/>
                </a:lnTo>
                <a:lnTo>
                  <a:pt x="34538" y="529175"/>
                </a:lnTo>
                <a:lnTo>
                  <a:pt x="52862" y="487430"/>
                </a:lnTo>
                <a:lnTo>
                  <a:pt x="73325" y="446892"/>
                </a:lnTo>
                <a:lnTo>
                  <a:pt x="95854" y="407633"/>
                </a:lnTo>
                <a:lnTo>
                  <a:pt x="120379" y="369725"/>
                </a:lnTo>
                <a:lnTo>
                  <a:pt x="146828" y="333238"/>
                </a:lnTo>
                <a:lnTo>
                  <a:pt x="175130" y="298245"/>
                </a:lnTo>
                <a:lnTo>
                  <a:pt x="205211" y="264818"/>
                </a:lnTo>
                <a:lnTo>
                  <a:pt x="237002" y="233027"/>
                </a:lnTo>
                <a:lnTo>
                  <a:pt x="270429" y="202946"/>
                </a:lnTo>
                <a:lnTo>
                  <a:pt x="305422" y="174644"/>
                </a:lnTo>
                <a:lnTo>
                  <a:pt x="341909" y="148195"/>
                </a:lnTo>
                <a:lnTo>
                  <a:pt x="379817" y="123670"/>
                </a:lnTo>
                <a:lnTo>
                  <a:pt x="419076" y="101141"/>
                </a:lnTo>
                <a:lnTo>
                  <a:pt x="459614" y="80678"/>
                </a:lnTo>
                <a:lnTo>
                  <a:pt x="501358" y="62354"/>
                </a:lnTo>
                <a:lnTo>
                  <a:pt x="544238" y="46241"/>
                </a:lnTo>
                <a:lnTo>
                  <a:pt x="588182" y="32411"/>
                </a:lnTo>
                <a:lnTo>
                  <a:pt x="633117" y="20934"/>
                </a:lnTo>
                <a:lnTo>
                  <a:pt x="678973" y="11883"/>
                </a:lnTo>
                <a:lnTo>
                  <a:pt x="725677" y="5329"/>
                </a:lnTo>
                <a:lnTo>
                  <a:pt x="773158" y="1344"/>
                </a:lnTo>
                <a:lnTo>
                  <a:pt x="821345" y="0"/>
                </a:lnTo>
                <a:lnTo>
                  <a:pt x="869531" y="1344"/>
                </a:lnTo>
                <a:lnTo>
                  <a:pt x="917012" y="5329"/>
                </a:lnTo>
                <a:lnTo>
                  <a:pt x="963717" y="11883"/>
                </a:lnTo>
                <a:lnTo>
                  <a:pt x="1009572" y="20934"/>
                </a:lnTo>
                <a:lnTo>
                  <a:pt x="1054508" y="32411"/>
                </a:lnTo>
                <a:lnTo>
                  <a:pt x="1098451" y="46241"/>
                </a:lnTo>
                <a:lnTo>
                  <a:pt x="1141331" y="62354"/>
                </a:lnTo>
                <a:lnTo>
                  <a:pt x="1183076" y="80678"/>
                </a:lnTo>
                <a:lnTo>
                  <a:pt x="1223614" y="101141"/>
                </a:lnTo>
                <a:lnTo>
                  <a:pt x="1262873" y="123670"/>
                </a:lnTo>
                <a:lnTo>
                  <a:pt x="1300781" y="148195"/>
                </a:lnTo>
                <a:lnTo>
                  <a:pt x="1337268" y="174644"/>
                </a:lnTo>
                <a:lnTo>
                  <a:pt x="1372261" y="202946"/>
                </a:lnTo>
                <a:lnTo>
                  <a:pt x="1405688" y="233027"/>
                </a:lnTo>
                <a:lnTo>
                  <a:pt x="1437479" y="264818"/>
                </a:lnTo>
                <a:lnTo>
                  <a:pt x="1467561" y="298245"/>
                </a:lnTo>
                <a:lnTo>
                  <a:pt x="1495862" y="333238"/>
                </a:lnTo>
                <a:lnTo>
                  <a:pt x="1522311" y="369725"/>
                </a:lnTo>
                <a:lnTo>
                  <a:pt x="1546836" y="407633"/>
                </a:lnTo>
                <a:lnTo>
                  <a:pt x="1569366" y="446892"/>
                </a:lnTo>
                <a:lnTo>
                  <a:pt x="1589828" y="487430"/>
                </a:lnTo>
                <a:lnTo>
                  <a:pt x="1608152" y="529175"/>
                </a:lnTo>
                <a:lnTo>
                  <a:pt x="1624265" y="572054"/>
                </a:lnTo>
                <a:lnTo>
                  <a:pt x="1638095" y="615998"/>
                </a:lnTo>
                <a:lnTo>
                  <a:pt x="1642691" y="633989"/>
                </a:lnTo>
                <a:close/>
              </a:path>
            </a:pathLst>
          </a:custGeom>
          <a:solidFill>
            <a:srgbClr val="000E9A"/>
          </a:solidFill>
        </p:spPr>
        <p:txBody>
          <a:bodyPr wrap="square" lIns="0" tIns="0" rIns="0" bIns="0" rtlCol="0"/>
          <a:lstStyle/>
          <a:p>
            <a:endParaRPr/>
          </a:p>
        </p:txBody>
      </p:sp>
      <p:sp>
        <p:nvSpPr>
          <p:cNvPr id="11" name="object 11"/>
          <p:cNvSpPr/>
          <p:nvPr/>
        </p:nvSpPr>
        <p:spPr>
          <a:xfrm>
            <a:off x="14333032" y="8913324"/>
            <a:ext cx="1666239" cy="1374140"/>
          </a:xfrm>
          <a:custGeom>
            <a:avLst/>
            <a:gdLst/>
            <a:ahLst/>
            <a:cxnLst/>
            <a:rect l="l" t="t" r="r" b="b"/>
            <a:pathLst>
              <a:path w="1666240" h="1374140">
                <a:moveTo>
                  <a:pt x="1666190" y="1373674"/>
                </a:moveTo>
                <a:lnTo>
                  <a:pt x="0" y="1373674"/>
                </a:lnTo>
                <a:lnTo>
                  <a:pt x="833095" y="0"/>
                </a:lnTo>
                <a:lnTo>
                  <a:pt x="1666190" y="1373674"/>
                </a:lnTo>
                <a:close/>
              </a:path>
            </a:pathLst>
          </a:custGeom>
          <a:solidFill>
            <a:srgbClr val="000E9A"/>
          </a:solidFill>
        </p:spPr>
        <p:txBody>
          <a:bodyPr wrap="square" lIns="0" tIns="0" rIns="0" bIns="0" rtlCol="0"/>
          <a:lstStyle/>
          <a:p>
            <a:endParaRPr/>
          </a:p>
        </p:txBody>
      </p:sp>
      <p:sp>
        <p:nvSpPr>
          <p:cNvPr id="12" name="object 12"/>
          <p:cNvSpPr/>
          <p:nvPr/>
        </p:nvSpPr>
        <p:spPr>
          <a:xfrm>
            <a:off x="533400" y="811355"/>
            <a:ext cx="10836294" cy="2348841"/>
          </a:xfrm>
          <a:custGeom>
            <a:avLst/>
            <a:gdLst/>
            <a:ahLst/>
            <a:cxnLst/>
            <a:rect l="l" t="t" r="r" b="b"/>
            <a:pathLst>
              <a:path w="7373620" h="872490">
                <a:moveTo>
                  <a:pt x="7082351" y="872311"/>
                </a:moveTo>
                <a:lnTo>
                  <a:pt x="0" y="872311"/>
                </a:lnTo>
                <a:lnTo>
                  <a:pt x="0" y="0"/>
                </a:lnTo>
                <a:lnTo>
                  <a:pt x="7373121" y="0"/>
                </a:lnTo>
                <a:lnTo>
                  <a:pt x="7082351" y="872311"/>
                </a:lnTo>
                <a:close/>
              </a:path>
            </a:pathLst>
          </a:custGeom>
          <a:solidFill>
            <a:srgbClr val="040944"/>
          </a:solidFill>
        </p:spPr>
        <p:txBody>
          <a:bodyPr wrap="square" lIns="0" tIns="0" rIns="0" bIns="0" rtlCol="0"/>
          <a:lstStyle/>
          <a:p>
            <a:r>
              <a:rPr lang="en-US" sz="3800" b="1" dirty="0">
                <a:latin typeface="Times New Roman" panose="02020603050405020304" pitchFamily="18" charset="0"/>
                <a:cs typeface="Times New Roman" panose="02020603050405020304" pitchFamily="18" charset="0"/>
              </a:rPr>
              <a:t>Cicely Barber </a:t>
            </a:r>
          </a:p>
          <a:p>
            <a:r>
              <a:rPr lang="en-US" sz="3800" b="1" dirty="0">
                <a:latin typeface="Times New Roman" panose="02020603050405020304" pitchFamily="18" charset="0"/>
                <a:cs typeface="Times New Roman" panose="02020603050405020304" pitchFamily="18" charset="0"/>
              </a:rPr>
              <a:t>Chief Administrative Office</a:t>
            </a:r>
          </a:p>
          <a:p>
            <a:r>
              <a:rPr lang="en-US" sz="3800" b="1" dirty="0">
                <a:latin typeface="Times New Roman" panose="02020603050405020304" pitchFamily="18" charset="0"/>
                <a:cs typeface="Times New Roman" panose="02020603050405020304" pitchFamily="18" charset="0"/>
              </a:rPr>
              <a:t>Fulton County Juvenile Court </a:t>
            </a:r>
          </a:p>
          <a:p>
            <a:r>
              <a:rPr lang="en-US" sz="3800" b="1" dirty="0">
                <a:latin typeface="Times New Roman" panose="02020603050405020304" pitchFamily="18" charset="0"/>
                <a:cs typeface="Times New Roman" panose="02020603050405020304" pitchFamily="18" charset="0"/>
              </a:rPr>
              <a:t>cicely.barber@fultoncountyga.gov</a:t>
            </a:r>
            <a:endParaRPr sz="3800" b="1" dirty="0">
              <a:latin typeface="Times New Roman" panose="02020603050405020304" pitchFamily="18" charset="0"/>
              <a:cs typeface="Times New Roman" panose="02020603050405020304" pitchFamily="18" charset="0"/>
            </a:endParaRPr>
          </a:p>
        </p:txBody>
      </p:sp>
      <p:grpSp>
        <p:nvGrpSpPr>
          <p:cNvPr id="13" name="object 13"/>
          <p:cNvGrpSpPr/>
          <p:nvPr/>
        </p:nvGrpSpPr>
        <p:grpSpPr>
          <a:xfrm>
            <a:off x="12410020" y="3126715"/>
            <a:ext cx="4401820" cy="4191000"/>
            <a:chOff x="12410020" y="3126715"/>
            <a:chExt cx="4401820" cy="4191000"/>
          </a:xfrm>
        </p:grpSpPr>
        <p:sp>
          <p:nvSpPr>
            <p:cNvPr id="14" name="object 14"/>
            <p:cNvSpPr/>
            <p:nvPr/>
          </p:nvSpPr>
          <p:spPr>
            <a:xfrm>
              <a:off x="12410020" y="3126715"/>
              <a:ext cx="4401820" cy="4191000"/>
            </a:xfrm>
            <a:custGeom>
              <a:avLst/>
              <a:gdLst/>
              <a:ahLst/>
              <a:cxnLst/>
              <a:rect l="l" t="t" r="r" b="b"/>
              <a:pathLst>
                <a:path w="4401819" h="4191000">
                  <a:moveTo>
                    <a:pt x="2491560" y="12699"/>
                  </a:moveTo>
                  <a:lnTo>
                    <a:pt x="1910123" y="12699"/>
                  </a:lnTo>
                  <a:lnTo>
                    <a:pt x="1957843" y="0"/>
                  </a:lnTo>
                  <a:lnTo>
                    <a:pt x="2443840" y="0"/>
                  </a:lnTo>
                  <a:lnTo>
                    <a:pt x="2491560" y="12699"/>
                  </a:lnTo>
                  <a:close/>
                </a:path>
                <a:path w="4401819" h="4191000">
                  <a:moveTo>
                    <a:pt x="2586031" y="25399"/>
                  </a:moveTo>
                  <a:lnTo>
                    <a:pt x="1815651" y="25399"/>
                  </a:lnTo>
                  <a:lnTo>
                    <a:pt x="1862722" y="12699"/>
                  </a:lnTo>
                  <a:lnTo>
                    <a:pt x="2538961" y="12699"/>
                  </a:lnTo>
                  <a:lnTo>
                    <a:pt x="2586031" y="25399"/>
                  </a:lnTo>
                  <a:close/>
                </a:path>
                <a:path w="4401819" h="4191000">
                  <a:moveTo>
                    <a:pt x="2679136" y="4152899"/>
                  </a:moveTo>
                  <a:lnTo>
                    <a:pt x="1722546" y="4152899"/>
                  </a:lnTo>
                  <a:lnTo>
                    <a:pt x="1452325" y="4076699"/>
                  </a:lnTo>
                  <a:lnTo>
                    <a:pt x="1408731" y="4051299"/>
                  </a:lnTo>
                  <a:lnTo>
                    <a:pt x="1322882" y="4025899"/>
                  </a:lnTo>
                  <a:lnTo>
                    <a:pt x="1280649" y="4000499"/>
                  </a:lnTo>
                  <a:lnTo>
                    <a:pt x="1238892" y="3987799"/>
                  </a:lnTo>
                  <a:lnTo>
                    <a:pt x="1197622" y="3962399"/>
                  </a:lnTo>
                  <a:lnTo>
                    <a:pt x="1156850" y="3949699"/>
                  </a:lnTo>
                  <a:lnTo>
                    <a:pt x="1076845" y="3898899"/>
                  </a:lnTo>
                  <a:lnTo>
                    <a:pt x="1037634" y="3873499"/>
                  </a:lnTo>
                  <a:lnTo>
                    <a:pt x="998967" y="3860799"/>
                  </a:lnTo>
                  <a:lnTo>
                    <a:pt x="960853" y="3835399"/>
                  </a:lnTo>
                  <a:lnTo>
                    <a:pt x="923305" y="3809999"/>
                  </a:lnTo>
                  <a:lnTo>
                    <a:pt x="886333" y="3784599"/>
                  </a:lnTo>
                  <a:lnTo>
                    <a:pt x="849949" y="3759199"/>
                  </a:lnTo>
                  <a:lnTo>
                    <a:pt x="814164" y="3721099"/>
                  </a:lnTo>
                  <a:lnTo>
                    <a:pt x="778988" y="3695699"/>
                  </a:lnTo>
                  <a:lnTo>
                    <a:pt x="744434" y="3670299"/>
                  </a:lnTo>
                  <a:lnTo>
                    <a:pt x="710512" y="3644899"/>
                  </a:lnTo>
                  <a:lnTo>
                    <a:pt x="677234" y="3606799"/>
                  </a:lnTo>
                  <a:lnTo>
                    <a:pt x="644611" y="3581399"/>
                  </a:lnTo>
                  <a:lnTo>
                    <a:pt x="612653" y="3555999"/>
                  </a:lnTo>
                  <a:lnTo>
                    <a:pt x="581372" y="3517899"/>
                  </a:lnTo>
                  <a:lnTo>
                    <a:pt x="550780" y="3479799"/>
                  </a:lnTo>
                  <a:lnTo>
                    <a:pt x="520887" y="3454399"/>
                  </a:lnTo>
                  <a:lnTo>
                    <a:pt x="491705" y="3416299"/>
                  </a:lnTo>
                  <a:lnTo>
                    <a:pt x="463244" y="3390899"/>
                  </a:lnTo>
                  <a:lnTo>
                    <a:pt x="435517" y="3352799"/>
                  </a:lnTo>
                  <a:lnTo>
                    <a:pt x="408534" y="3314699"/>
                  </a:lnTo>
                  <a:lnTo>
                    <a:pt x="382306" y="3276599"/>
                  </a:lnTo>
                  <a:lnTo>
                    <a:pt x="356844" y="3238499"/>
                  </a:lnTo>
                  <a:lnTo>
                    <a:pt x="332161" y="3200399"/>
                  </a:lnTo>
                  <a:lnTo>
                    <a:pt x="308266" y="3162299"/>
                  </a:lnTo>
                  <a:lnTo>
                    <a:pt x="285171" y="3124199"/>
                  </a:lnTo>
                  <a:lnTo>
                    <a:pt x="262888" y="3086099"/>
                  </a:lnTo>
                  <a:lnTo>
                    <a:pt x="241427" y="3047999"/>
                  </a:lnTo>
                  <a:lnTo>
                    <a:pt x="220800" y="3009899"/>
                  </a:lnTo>
                  <a:lnTo>
                    <a:pt x="201017" y="2971799"/>
                  </a:lnTo>
                  <a:lnTo>
                    <a:pt x="182091" y="2933699"/>
                  </a:lnTo>
                  <a:lnTo>
                    <a:pt x="164031" y="2895599"/>
                  </a:lnTo>
                  <a:lnTo>
                    <a:pt x="146851" y="2844799"/>
                  </a:lnTo>
                  <a:lnTo>
                    <a:pt x="130559" y="2806699"/>
                  </a:lnTo>
                  <a:lnTo>
                    <a:pt x="115168" y="2768599"/>
                  </a:lnTo>
                  <a:lnTo>
                    <a:pt x="100690" y="2730499"/>
                  </a:lnTo>
                  <a:lnTo>
                    <a:pt x="87134" y="2679699"/>
                  </a:lnTo>
                  <a:lnTo>
                    <a:pt x="74513" y="2641599"/>
                  </a:lnTo>
                  <a:lnTo>
                    <a:pt x="62837" y="2590799"/>
                  </a:lnTo>
                  <a:lnTo>
                    <a:pt x="52117" y="2552699"/>
                  </a:lnTo>
                  <a:lnTo>
                    <a:pt x="42366" y="2501899"/>
                  </a:lnTo>
                  <a:lnTo>
                    <a:pt x="33593" y="2463799"/>
                  </a:lnTo>
                  <a:lnTo>
                    <a:pt x="25811" y="2412999"/>
                  </a:lnTo>
                  <a:lnTo>
                    <a:pt x="19030" y="2374899"/>
                  </a:lnTo>
                  <a:lnTo>
                    <a:pt x="13262" y="2324099"/>
                  </a:lnTo>
                  <a:lnTo>
                    <a:pt x="8517" y="2285999"/>
                  </a:lnTo>
                  <a:lnTo>
                    <a:pt x="4807" y="2235199"/>
                  </a:lnTo>
                  <a:lnTo>
                    <a:pt x="2143" y="2184399"/>
                  </a:lnTo>
                  <a:lnTo>
                    <a:pt x="537" y="2146299"/>
                  </a:lnTo>
                  <a:lnTo>
                    <a:pt x="0" y="2108199"/>
                  </a:lnTo>
                  <a:lnTo>
                    <a:pt x="537" y="2044699"/>
                  </a:lnTo>
                  <a:lnTo>
                    <a:pt x="2143" y="1993899"/>
                  </a:lnTo>
                  <a:lnTo>
                    <a:pt x="4807" y="1955799"/>
                  </a:lnTo>
                  <a:lnTo>
                    <a:pt x="8517" y="1904999"/>
                  </a:lnTo>
                  <a:lnTo>
                    <a:pt x="13262" y="1866899"/>
                  </a:lnTo>
                  <a:lnTo>
                    <a:pt x="19030" y="1816099"/>
                  </a:lnTo>
                  <a:lnTo>
                    <a:pt x="25811" y="1765299"/>
                  </a:lnTo>
                  <a:lnTo>
                    <a:pt x="33593" y="1727199"/>
                  </a:lnTo>
                  <a:lnTo>
                    <a:pt x="42366" y="1676399"/>
                  </a:lnTo>
                  <a:lnTo>
                    <a:pt x="52117" y="1638299"/>
                  </a:lnTo>
                  <a:lnTo>
                    <a:pt x="62837" y="1587499"/>
                  </a:lnTo>
                  <a:lnTo>
                    <a:pt x="74513" y="1549399"/>
                  </a:lnTo>
                  <a:lnTo>
                    <a:pt x="87134" y="1511299"/>
                  </a:lnTo>
                  <a:lnTo>
                    <a:pt x="100690" y="1460499"/>
                  </a:lnTo>
                  <a:lnTo>
                    <a:pt x="115168" y="1422399"/>
                  </a:lnTo>
                  <a:lnTo>
                    <a:pt x="130559" y="1384299"/>
                  </a:lnTo>
                  <a:lnTo>
                    <a:pt x="146851" y="1333499"/>
                  </a:lnTo>
                  <a:lnTo>
                    <a:pt x="164031" y="1295399"/>
                  </a:lnTo>
                  <a:lnTo>
                    <a:pt x="182091" y="1257299"/>
                  </a:lnTo>
                  <a:lnTo>
                    <a:pt x="201017" y="1219199"/>
                  </a:lnTo>
                  <a:lnTo>
                    <a:pt x="220800" y="1168399"/>
                  </a:lnTo>
                  <a:lnTo>
                    <a:pt x="241427" y="1130299"/>
                  </a:lnTo>
                  <a:lnTo>
                    <a:pt x="262888" y="1092199"/>
                  </a:lnTo>
                  <a:lnTo>
                    <a:pt x="285171" y="1054099"/>
                  </a:lnTo>
                  <a:lnTo>
                    <a:pt x="308266" y="1015999"/>
                  </a:lnTo>
                  <a:lnTo>
                    <a:pt x="332161" y="977899"/>
                  </a:lnTo>
                  <a:lnTo>
                    <a:pt x="356844" y="939799"/>
                  </a:lnTo>
                  <a:lnTo>
                    <a:pt x="382306" y="914399"/>
                  </a:lnTo>
                  <a:lnTo>
                    <a:pt x="408534" y="876299"/>
                  </a:lnTo>
                  <a:lnTo>
                    <a:pt x="435517" y="838199"/>
                  </a:lnTo>
                  <a:lnTo>
                    <a:pt x="463244" y="800099"/>
                  </a:lnTo>
                  <a:lnTo>
                    <a:pt x="491705" y="761999"/>
                  </a:lnTo>
                  <a:lnTo>
                    <a:pt x="520887" y="736599"/>
                  </a:lnTo>
                  <a:lnTo>
                    <a:pt x="550780" y="698499"/>
                  </a:lnTo>
                  <a:lnTo>
                    <a:pt x="581372" y="673099"/>
                  </a:lnTo>
                  <a:lnTo>
                    <a:pt x="612653" y="634999"/>
                  </a:lnTo>
                  <a:lnTo>
                    <a:pt x="644611" y="609599"/>
                  </a:lnTo>
                  <a:lnTo>
                    <a:pt x="677234" y="571499"/>
                  </a:lnTo>
                  <a:lnTo>
                    <a:pt x="710512" y="546099"/>
                  </a:lnTo>
                  <a:lnTo>
                    <a:pt x="744434" y="520699"/>
                  </a:lnTo>
                  <a:lnTo>
                    <a:pt x="778988" y="482599"/>
                  </a:lnTo>
                  <a:lnTo>
                    <a:pt x="814164" y="457199"/>
                  </a:lnTo>
                  <a:lnTo>
                    <a:pt x="849949" y="431799"/>
                  </a:lnTo>
                  <a:lnTo>
                    <a:pt x="886333" y="406399"/>
                  </a:lnTo>
                  <a:lnTo>
                    <a:pt x="923305" y="380999"/>
                  </a:lnTo>
                  <a:lnTo>
                    <a:pt x="960853" y="355599"/>
                  </a:lnTo>
                  <a:lnTo>
                    <a:pt x="1037634" y="304799"/>
                  </a:lnTo>
                  <a:lnTo>
                    <a:pt x="1076845" y="279399"/>
                  </a:lnTo>
                  <a:lnTo>
                    <a:pt x="1116587" y="266699"/>
                  </a:lnTo>
                  <a:lnTo>
                    <a:pt x="1197622" y="215899"/>
                  </a:lnTo>
                  <a:lnTo>
                    <a:pt x="1238892" y="203199"/>
                  </a:lnTo>
                  <a:lnTo>
                    <a:pt x="1280649" y="177799"/>
                  </a:lnTo>
                  <a:lnTo>
                    <a:pt x="1365580" y="152399"/>
                  </a:lnTo>
                  <a:lnTo>
                    <a:pt x="1408731" y="126999"/>
                  </a:lnTo>
                  <a:lnTo>
                    <a:pt x="1768922" y="25399"/>
                  </a:lnTo>
                  <a:lnTo>
                    <a:pt x="2632760" y="25399"/>
                  </a:lnTo>
                  <a:lnTo>
                    <a:pt x="2992951" y="126999"/>
                  </a:lnTo>
                  <a:lnTo>
                    <a:pt x="3036102" y="152399"/>
                  </a:lnTo>
                  <a:lnTo>
                    <a:pt x="3121033" y="177799"/>
                  </a:lnTo>
                  <a:lnTo>
                    <a:pt x="3162790" y="203199"/>
                  </a:lnTo>
                  <a:lnTo>
                    <a:pt x="3204060" y="215899"/>
                  </a:lnTo>
                  <a:lnTo>
                    <a:pt x="3285095" y="266699"/>
                  </a:lnTo>
                  <a:lnTo>
                    <a:pt x="3324837" y="279399"/>
                  </a:lnTo>
                  <a:lnTo>
                    <a:pt x="3364048" y="304799"/>
                  </a:lnTo>
                  <a:lnTo>
                    <a:pt x="3440829" y="355599"/>
                  </a:lnTo>
                  <a:lnTo>
                    <a:pt x="3478377" y="380999"/>
                  </a:lnTo>
                  <a:lnTo>
                    <a:pt x="3515349" y="406399"/>
                  </a:lnTo>
                  <a:lnTo>
                    <a:pt x="3551733" y="431799"/>
                  </a:lnTo>
                  <a:lnTo>
                    <a:pt x="3587518" y="457199"/>
                  </a:lnTo>
                  <a:lnTo>
                    <a:pt x="3622694" y="482599"/>
                  </a:lnTo>
                  <a:lnTo>
                    <a:pt x="3657248" y="520699"/>
                  </a:lnTo>
                  <a:lnTo>
                    <a:pt x="3691170" y="546099"/>
                  </a:lnTo>
                  <a:lnTo>
                    <a:pt x="3724448" y="571499"/>
                  </a:lnTo>
                  <a:lnTo>
                    <a:pt x="3757072" y="609599"/>
                  </a:lnTo>
                  <a:lnTo>
                    <a:pt x="3789029" y="634999"/>
                  </a:lnTo>
                  <a:lnTo>
                    <a:pt x="3820310" y="673099"/>
                  </a:lnTo>
                  <a:lnTo>
                    <a:pt x="3850902" y="698499"/>
                  </a:lnTo>
                  <a:lnTo>
                    <a:pt x="3880795" y="736599"/>
                  </a:lnTo>
                  <a:lnTo>
                    <a:pt x="3909977" y="761999"/>
                  </a:lnTo>
                  <a:lnTo>
                    <a:pt x="3938438" y="800099"/>
                  </a:lnTo>
                  <a:lnTo>
                    <a:pt x="3966165" y="838199"/>
                  </a:lnTo>
                  <a:lnTo>
                    <a:pt x="3993149" y="876299"/>
                  </a:lnTo>
                  <a:lnTo>
                    <a:pt x="4019377" y="914399"/>
                  </a:lnTo>
                  <a:lnTo>
                    <a:pt x="4044838" y="939799"/>
                  </a:lnTo>
                  <a:lnTo>
                    <a:pt x="4069522" y="977899"/>
                  </a:lnTo>
                  <a:lnTo>
                    <a:pt x="4093416" y="1015999"/>
                  </a:lnTo>
                  <a:lnTo>
                    <a:pt x="4116511" y="1054099"/>
                  </a:lnTo>
                  <a:lnTo>
                    <a:pt x="4138794" y="1092199"/>
                  </a:lnTo>
                  <a:lnTo>
                    <a:pt x="4160255" y="1130299"/>
                  </a:lnTo>
                  <a:lnTo>
                    <a:pt x="4180883" y="1168399"/>
                  </a:lnTo>
                  <a:lnTo>
                    <a:pt x="4200665" y="1219199"/>
                  </a:lnTo>
                  <a:lnTo>
                    <a:pt x="4219592" y="1257299"/>
                  </a:lnTo>
                  <a:lnTo>
                    <a:pt x="4237651" y="1295399"/>
                  </a:lnTo>
                  <a:lnTo>
                    <a:pt x="4254832" y="1333499"/>
                  </a:lnTo>
                  <a:lnTo>
                    <a:pt x="4271123" y="1384299"/>
                  </a:lnTo>
                  <a:lnTo>
                    <a:pt x="4286514" y="1422399"/>
                  </a:lnTo>
                  <a:lnTo>
                    <a:pt x="4300993" y="1460499"/>
                  </a:lnTo>
                  <a:lnTo>
                    <a:pt x="4314549" y="1511299"/>
                  </a:lnTo>
                  <a:lnTo>
                    <a:pt x="4327170" y="1549399"/>
                  </a:lnTo>
                  <a:lnTo>
                    <a:pt x="4338846" y="1587499"/>
                  </a:lnTo>
                  <a:lnTo>
                    <a:pt x="4349565" y="1638299"/>
                  </a:lnTo>
                  <a:lnTo>
                    <a:pt x="4359317" y="1676399"/>
                  </a:lnTo>
                  <a:lnTo>
                    <a:pt x="4368089" y="1727199"/>
                  </a:lnTo>
                  <a:lnTo>
                    <a:pt x="4375872" y="1765299"/>
                  </a:lnTo>
                  <a:lnTo>
                    <a:pt x="4382653" y="1816099"/>
                  </a:lnTo>
                  <a:lnTo>
                    <a:pt x="4388421" y="1866899"/>
                  </a:lnTo>
                  <a:lnTo>
                    <a:pt x="4393166" y="1904999"/>
                  </a:lnTo>
                  <a:lnTo>
                    <a:pt x="4396875" y="1955799"/>
                  </a:lnTo>
                  <a:lnTo>
                    <a:pt x="4399539" y="1993899"/>
                  </a:lnTo>
                  <a:lnTo>
                    <a:pt x="4401146" y="2044699"/>
                  </a:lnTo>
                  <a:lnTo>
                    <a:pt x="4401684" y="2095499"/>
                  </a:lnTo>
                  <a:lnTo>
                    <a:pt x="4401146" y="2146299"/>
                  </a:lnTo>
                  <a:lnTo>
                    <a:pt x="4399539" y="2184399"/>
                  </a:lnTo>
                  <a:lnTo>
                    <a:pt x="4396875" y="2235199"/>
                  </a:lnTo>
                  <a:lnTo>
                    <a:pt x="4393166" y="2285999"/>
                  </a:lnTo>
                  <a:lnTo>
                    <a:pt x="4388421" y="2324099"/>
                  </a:lnTo>
                  <a:lnTo>
                    <a:pt x="4382653" y="2374899"/>
                  </a:lnTo>
                  <a:lnTo>
                    <a:pt x="4375872" y="2412999"/>
                  </a:lnTo>
                  <a:lnTo>
                    <a:pt x="4368089" y="2463799"/>
                  </a:lnTo>
                  <a:lnTo>
                    <a:pt x="4359317" y="2501899"/>
                  </a:lnTo>
                  <a:lnTo>
                    <a:pt x="4349565" y="2552699"/>
                  </a:lnTo>
                  <a:lnTo>
                    <a:pt x="4338846" y="2590799"/>
                  </a:lnTo>
                  <a:lnTo>
                    <a:pt x="4327170" y="2641599"/>
                  </a:lnTo>
                  <a:lnTo>
                    <a:pt x="4314549" y="2679699"/>
                  </a:lnTo>
                  <a:lnTo>
                    <a:pt x="4300993" y="2730499"/>
                  </a:lnTo>
                  <a:lnTo>
                    <a:pt x="4286514" y="2768599"/>
                  </a:lnTo>
                  <a:lnTo>
                    <a:pt x="4271123" y="2806699"/>
                  </a:lnTo>
                  <a:lnTo>
                    <a:pt x="4254832" y="2844799"/>
                  </a:lnTo>
                  <a:lnTo>
                    <a:pt x="4237651" y="2895599"/>
                  </a:lnTo>
                  <a:lnTo>
                    <a:pt x="4219592" y="2933699"/>
                  </a:lnTo>
                  <a:lnTo>
                    <a:pt x="4200665" y="2971799"/>
                  </a:lnTo>
                  <a:lnTo>
                    <a:pt x="4180883" y="3009899"/>
                  </a:lnTo>
                  <a:lnTo>
                    <a:pt x="4160255" y="3047999"/>
                  </a:lnTo>
                  <a:lnTo>
                    <a:pt x="4138794" y="3086099"/>
                  </a:lnTo>
                  <a:lnTo>
                    <a:pt x="4116511" y="3124199"/>
                  </a:lnTo>
                  <a:lnTo>
                    <a:pt x="4093416" y="3162299"/>
                  </a:lnTo>
                  <a:lnTo>
                    <a:pt x="4069522" y="3200399"/>
                  </a:lnTo>
                  <a:lnTo>
                    <a:pt x="4044838" y="3238499"/>
                  </a:lnTo>
                  <a:lnTo>
                    <a:pt x="4019377" y="3276599"/>
                  </a:lnTo>
                  <a:lnTo>
                    <a:pt x="3993149" y="3314699"/>
                  </a:lnTo>
                  <a:lnTo>
                    <a:pt x="3966165" y="3352799"/>
                  </a:lnTo>
                  <a:lnTo>
                    <a:pt x="3938438" y="3390899"/>
                  </a:lnTo>
                  <a:lnTo>
                    <a:pt x="3909977" y="3416299"/>
                  </a:lnTo>
                  <a:lnTo>
                    <a:pt x="3880795" y="3454399"/>
                  </a:lnTo>
                  <a:lnTo>
                    <a:pt x="3850902" y="3479799"/>
                  </a:lnTo>
                  <a:lnTo>
                    <a:pt x="3820310" y="3517899"/>
                  </a:lnTo>
                  <a:lnTo>
                    <a:pt x="3789029" y="3555999"/>
                  </a:lnTo>
                  <a:lnTo>
                    <a:pt x="3757072" y="3581399"/>
                  </a:lnTo>
                  <a:lnTo>
                    <a:pt x="3724448" y="3606799"/>
                  </a:lnTo>
                  <a:lnTo>
                    <a:pt x="3691170" y="3644899"/>
                  </a:lnTo>
                  <a:lnTo>
                    <a:pt x="3657248" y="3670299"/>
                  </a:lnTo>
                  <a:lnTo>
                    <a:pt x="3622694" y="3695699"/>
                  </a:lnTo>
                  <a:lnTo>
                    <a:pt x="3587518" y="3721099"/>
                  </a:lnTo>
                  <a:lnTo>
                    <a:pt x="3551733" y="3759199"/>
                  </a:lnTo>
                  <a:lnTo>
                    <a:pt x="3515349" y="3784599"/>
                  </a:lnTo>
                  <a:lnTo>
                    <a:pt x="3478377" y="3809999"/>
                  </a:lnTo>
                  <a:lnTo>
                    <a:pt x="3440829" y="3835399"/>
                  </a:lnTo>
                  <a:lnTo>
                    <a:pt x="3402715" y="3860799"/>
                  </a:lnTo>
                  <a:lnTo>
                    <a:pt x="3364048" y="3873499"/>
                  </a:lnTo>
                  <a:lnTo>
                    <a:pt x="3324837" y="3898899"/>
                  </a:lnTo>
                  <a:lnTo>
                    <a:pt x="3244832" y="3949699"/>
                  </a:lnTo>
                  <a:lnTo>
                    <a:pt x="3204060" y="3962399"/>
                  </a:lnTo>
                  <a:lnTo>
                    <a:pt x="3162790" y="3987799"/>
                  </a:lnTo>
                  <a:lnTo>
                    <a:pt x="3121033" y="4000499"/>
                  </a:lnTo>
                  <a:lnTo>
                    <a:pt x="3078800" y="4025899"/>
                  </a:lnTo>
                  <a:lnTo>
                    <a:pt x="2992951" y="4051299"/>
                  </a:lnTo>
                  <a:lnTo>
                    <a:pt x="2949358" y="4076699"/>
                  </a:lnTo>
                  <a:lnTo>
                    <a:pt x="2679136" y="4152899"/>
                  </a:lnTo>
                  <a:close/>
                </a:path>
                <a:path w="4401819" h="4191000">
                  <a:moveTo>
                    <a:pt x="2538961" y="4178299"/>
                  </a:moveTo>
                  <a:lnTo>
                    <a:pt x="1862722" y="4178299"/>
                  </a:lnTo>
                  <a:lnTo>
                    <a:pt x="1768922" y="4152899"/>
                  </a:lnTo>
                  <a:lnTo>
                    <a:pt x="2632760" y="4152899"/>
                  </a:lnTo>
                  <a:lnTo>
                    <a:pt x="2538961" y="4178299"/>
                  </a:lnTo>
                  <a:close/>
                </a:path>
                <a:path w="4401819" h="4191000">
                  <a:moveTo>
                    <a:pt x="2443842" y="4190999"/>
                  </a:moveTo>
                  <a:lnTo>
                    <a:pt x="1957841" y="4190999"/>
                  </a:lnTo>
                  <a:lnTo>
                    <a:pt x="1910123" y="4178299"/>
                  </a:lnTo>
                  <a:lnTo>
                    <a:pt x="2491560" y="4178299"/>
                  </a:lnTo>
                  <a:lnTo>
                    <a:pt x="2443842" y="4190999"/>
                  </a:lnTo>
                  <a:close/>
                </a:path>
              </a:pathLst>
            </a:custGeom>
            <a:solidFill>
              <a:srgbClr val="1766CC"/>
            </a:solidFill>
          </p:spPr>
          <p:txBody>
            <a:bodyPr wrap="square" lIns="0" tIns="0" rIns="0" bIns="0" rtlCol="0"/>
            <a:lstStyle/>
            <a:p>
              <a:endParaRPr/>
            </a:p>
          </p:txBody>
        </p:sp>
        <p:sp>
          <p:nvSpPr>
            <p:cNvPr id="15" name="object 15"/>
            <p:cNvSpPr/>
            <p:nvPr/>
          </p:nvSpPr>
          <p:spPr>
            <a:xfrm>
              <a:off x="13494982" y="3794149"/>
              <a:ext cx="2068830" cy="2865755"/>
            </a:xfrm>
            <a:custGeom>
              <a:avLst/>
              <a:gdLst/>
              <a:ahLst/>
              <a:cxnLst/>
              <a:rect l="l" t="t" r="r" b="b"/>
              <a:pathLst>
                <a:path w="2068830" h="2865754">
                  <a:moveTo>
                    <a:pt x="1361160" y="2238362"/>
                  </a:moveTo>
                  <a:lnTo>
                    <a:pt x="1346022" y="2189657"/>
                  </a:lnTo>
                  <a:lnTo>
                    <a:pt x="1305166" y="2155507"/>
                  </a:lnTo>
                  <a:lnTo>
                    <a:pt x="1271600" y="2148776"/>
                  </a:lnTo>
                  <a:lnTo>
                    <a:pt x="734377" y="2148776"/>
                  </a:lnTo>
                  <a:lnTo>
                    <a:pt x="685711" y="2163940"/>
                  </a:lnTo>
                  <a:lnTo>
                    <a:pt x="651560" y="2204770"/>
                  </a:lnTo>
                  <a:lnTo>
                    <a:pt x="644855" y="2238362"/>
                  </a:lnTo>
                  <a:lnTo>
                    <a:pt x="644855" y="2775597"/>
                  </a:lnTo>
                  <a:lnTo>
                    <a:pt x="659968" y="2824289"/>
                  </a:lnTo>
                  <a:lnTo>
                    <a:pt x="700798" y="2858414"/>
                  </a:lnTo>
                  <a:lnTo>
                    <a:pt x="734377" y="2865145"/>
                  </a:lnTo>
                  <a:lnTo>
                    <a:pt x="1271600" y="2865145"/>
                  </a:lnTo>
                  <a:lnTo>
                    <a:pt x="1320279" y="2850032"/>
                  </a:lnTo>
                  <a:lnTo>
                    <a:pt x="1354429" y="2809176"/>
                  </a:lnTo>
                  <a:lnTo>
                    <a:pt x="1361160" y="2775597"/>
                  </a:lnTo>
                  <a:lnTo>
                    <a:pt x="1361160" y="2238362"/>
                  </a:lnTo>
                  <a:close/>
                </a:path>
                <a:path w="2068830" h="2865754">
                  <a:moveTo>
                    <a:pt x="2068550" y="895299"/>
                  </a:moveTo>
                  <a:lnTo>
                    <a:pt x="2066658" y="842568"/>
                  </a:lnTo>
                  <a:lnTo>
                    <a:pt x="2061032" y="790524"/>
                  </a:lnTo>
                  <a:lnTo>
                    <a:pt x="2051659" y="739165"/>
                  </a:lnTo>
                  <a:lnTo>
                    <a:pt x="2038540" y="688492"/>
                  </a:lnTo>
                  <a:lnTo>
                    <a:pt x="2021687" y="638505"/>
                  </a:lnTo>
                  <a:lnTo>
                    <a:pt x="2001088" y="589203"/>
                  </a:lnTo>
                  <a:lnTo>
                    <a:pt x="1976755" y="540600"/>
                  </a:lnTo>
                  <a:lnTo>
                    <a:pt x="1949424" y="493369"/>
                  </a:lnTo>
                  <a:lnTo>
                    <a:pt x="1919909" y="448284"/>
                  </a:lnTo>
                  <a:lnTo>
                    <a:pt x="1888197" y="405371"/>
                  </a:lnTo>
                  <a:lnTo>
                    <a:pt x="1854301" y="364591"/>
                  </a:lnTo>
                  <a:lnTo>
                    <a:pt x="1818208" y="325970"/>
                  </a:lnTo>
                  <a:lnTo>
                    <a:pt x="1779930" y="289496"/>
                  </a:lnTo>
                  <a:lnTo>
                    <a:pt x="1739442" y="255168"/>
                  </a:lnTo>
                  <a:lnTo>
                    <a:pt x="1697164" y="222872"/>
                  </a:lnTo>
                  <a:lnTo>
                    <a:pt x="1653400" y="192493"/>
                  </a:lnTo>
                  <a:lnTo>
                    <a:pt x="1608175" y="164033"/>
                  </a:lnTo>
                  <a:lnTo>
                    <a:pt x="1561477" y="137490"/>
                  </a:lnTo>
                  <a:lnTo>
                    <a:pt x="1513319" y="112864"/>
                  </a:lnTo>
                  <a:lnTo>
                    <a:pt x="1463700" y="90170"/>
                  </a:lnTo>
                  <a:lnTo>
                    <a:pt x="1412633" y="69392"/>
                  </a:lnTo>
                  <a:lnTo>
                    <a:pt x="1360881" y="50990"/>
                  </a:lnTo>
                  <a:lnTo>
                    <a:pt x="1309217" y="35407"/>
                  </a:lnTo>
                  <a:lnTo>
                    <a:pt x="1257642" y="22669"/>
                  </a:lnTo>
                  <a:lnTo>
                    <a:pt x="1206157" y="12750"/>
                  </a:lnTo>
                  <a:lnTo>
                    <a:pt x="1154772" y="5664"/>
                  </a:lnTo>
                  <a:lnTo>
                    <a:pt x="1103477" y="1409"/>
                  </a:lnTo>
                  <a:lnTo>
                    <a:pt x="1052271" y="0"/>
                  </a:lnTo>
                  <a:lnTo>
                    <a:pt x="1000391" y="876"/>
                  </a:lnTo>
                  <a:lnTo>
                    <a:pt x="949477" y="3517"/>
                  </a:lnTo>
                  <a:lnTo>
                    <a:pt x="899528" y="7924"/>
                  </a:lnTo>
                  <a:lnTo>
                    <a:pt x="850519" y="14084"/>
                  </a:lnTo>
                  <a:lnTo>
                    <a:pt x="802462" y="22021"/>
                  </a:lnTo>
                  <a:lnTo>
                    <a:pt x="755357" y="31711"/>
                  </a:lnTo>
                  <a:lnTo>
                    <a:pt x="709218" y="43154"/>
                  </a:lnTo>
                  <a:lnTo>
                    <a:pt x="664019" y="56375"/>
                  </a:lnTo>
                  <a:lnTo>
                    <a:pt x="619785" y="71348"/>
                  </a:lnTo>
                  <a:lnTo>
                    <a:pt x="576503" y="88087"/>
                  </a:lnTo>
                  <a:lnTo>
                    <a:pt x="534174" y="106578"/>
                  </a:lnTo>
                  <a:lnTo>
                    <a:pt x="492798" y="126834"/>
                  </a:lnTo>
                  <a:lnTo>
                    <a:pt x="452374" y="148856"/>
                  </a:lnTo>
                  <a:lnTo>
                    <a:pt x="412902" y="172643"/>
                  </a:lnTo>
                  <a:lnTo>
                    <a:pt x="374383" y="198183"/>
                  </a:lnTo>
                  <a:lnTo>
                    <a:pt x="336816" y="225488"/>
                  </a:lnTo>
                  <a:lnTo>
                    <a:pt x="300215" y="254558"/>
                  </a:lnTo>
                  <a:lnTo>
                    <a:pt x="264553" y="285394"/>
                  </a:lnTo>
                  <a:lnTo>
                    <a:pt x="229857" y="317982"/>
                  </a:lnTo>
                  <a:lnTo>
                    <a:pt x="196100" y="352336"/>
                  </a:lnTo>
                  <a:lnTo>
                    <a:pt x="163309" y="388454"/>
                  </a:lnTo>
                  <a:lnTo>
                    <a:pt x="131470" y="426326"/>
                  </a:lnTo>
                  <a:lnTo>
                    <a:pt x="100571" y="465963"/>
                  </a:lnTo>
                  <a:lnTo>
                    <a:pt x="70637" y="507365"/>
                  </a:lnTo>
                  <a:lnTo>
                    <a:pt x="41656" y="550532"/>
                  </a:lnTo>
                  <a:lnTo>
                    <a:pt x="13627" y="595452"/>
                  </a:lnTo>
                  <a:lnTo>
                    <a:pt x="0" y="641604"/>
                  </a:lnTo>
                  <a:lnTo>
                    <a:pt x="1320" y="658114"/>
                  </a:lnTo>
                  <a:lnTo>
                    <a:pt x="22961" y="702144"/>
                  </a:lnTo>
                  <a:lnTo>
                    <a:pt x="403123" y="993863"/>
                  </a:lnTo>
                  <a:lnTo>
                    <a:pt x="445528" y="1010627"/>
                  </a:lnTo>
                  <a:lnTo>
                    <a:pt x="459105" y="1011745"/>
                  </a:lnTo>
                  <a:lnTo>
                    <a:pt x="478548" y="1009510"/>
                  </a:lnTo>
                  <a:lnTo>
                    <a:pt x="496595" y="1002779"/>
                  </a:lnTo>
                  <a:lnTo>
                    <a:pt x="513245" y="991590"/>
                  </a:lnTo>
                  <a:lnTo>
                    <a:pt x="528510" y="975906"/>
                  </a:lnTo>
                  <a:lnTo>
                    <a:pt x="572858" y="921334"/>
                  </a:lnTo>
                  <a:lnTo>
                    <a:pt x="613829" y="872693"/>
                  </a:lnTo>
                  <a:lnTo>
                    <a:pt x="651433" y="829983"/>
                  </a:lnTo>
                  <a:lnTo>
                    <a:pt x="685647" y="793216"/>
                  </a:lnTo>
                  <a:lnTo>
                    <a:pt x="716483" y="762381"/>
                  </a:lnTo>
                  <a:lnTo>
                    <a:pt x="768032" y="718502"/>
                  </a:lnTo>
                  <a:lnTo>
                    <a:pt x="808494" y="695134"/>
                  </a:lnTo>
                  <a:lnTo>
                    <a:pt x="852906" y="676960"/>
                  </a:lnTo>
                  <a:lnTo>
                    <a:pt x="901242" y="663994"/>
                  </a:lnTo>
                  <a:lnTo>
                    <a:pt x="953528" y="656196"/>
                  </a:lnTo>
                  <a:lnTo>
                    <a:pt x="1009751" y="653605"/>
                  </a:lnTo>
                  <a:lnTo>
                    <a:pt x="1063066" y="656475"/>
                  </a:lnTo>
                  <a:lnTo>
                    <a:pt x="1113790" y="665073"/>
                  </a:lnTo>
                  <a:lnTo>
                    <a:pt x="1161910" y="679399"/>
                  </a:lnTo>
                  <a:lnTo>
                    <a:pt x="1207439" y="699439"/>
                  </a:lnTo>
                  <a:lnTo>
                    <a:pt x="1250378" y="725208"/>
                  </a:lnTo>
                  <a:lnTo>
                    <a:pt x="1295920" y="762431"/>
                  </a:lnTo>
                  <a:lnTo>
                    <a:pt x="1328432" y="802449"/>
                  </a:lnTo>
                  <a:lnTo>
                    <a:pt x="1347952" y="845261"/>
                  </a:lnTo>
                  <a:lnTo>
                    <a:pt x="1354442" y="890866"/>
                  </a:lnTo>
                  <a:lnTo>
                    <a:pt x="1350949" y="940930"/>
                  </a:lnTo>
                  <a:lnTo>
                    <a:pt x="1340472" y="985989"/>
                  </a:lnTo>
                  <a:lnTo>
                    <a:pt x="1322984" y="1026007"/>
                  </a:lnTo>
                  <a:lnTo>
                    <a:pt x="1298498" y="1060983"/>
                  </a:lnTo>
                  <a:lnTo>
                    <a:pt x="1241552" y="1112189"/>
                  </a:lnTo>
                  <a:lnTo>
                    <a:pt x="1203934" y="1137246"/>
                  </a:lnTo>
                  <a:lnTo>
                    <a:pt x="1160221" y="1161948"/>
                  </a:lnTo>
                  <a:lnTo>
                    <a:pt x="1110424" y="1186307"/>
                  </a:lnTo>
                  <a:lnTo>
                    <a:pt x="1067244" y="1207249"/>
                  </a:lnTo>
                  <a:lnTo>
                    <a:pt x="1024966" y="1230871"/>
                  </a:lnTo>
                  <a:lnTo>
                    <a:pt x="983589" y="1257198"/>
                  </a:lnTo>
                  <a:lnTo>
                    <a:pt x="943127" y="1286205"/>
                  </a:lnTo>
                  <a:lnTo>
                    <a:pt x="903566" y="1317917"/>
                  </a:lnTo>
                  <a:lnTo>
                    <a:pt x="864920" y="1352321"/>
                  </a:lnTo>
                  <a:lnTo>
                    <a:pt x="827189" y="1389405"/>
                  </a:lnTo>
                  <a:lnTo>
                    <a:pt x="790384" y="1429207"/>
                  </a:lnTo>
                  <a:lnTo>
                    <a:pt x="756272" y="1470660"/>
                  </a:lnTo>
                  <a:lnTo>
                    <a:pt x="726719" y="1512785"/>
                  </a:lnTo>
                  <a:lnTo>
                    <a:pt x="701713" y="1555572"/>
                  </a:lnTo>
                  <a:lnTo>
                    <a:pt x="681253" y="1599031"/>
                  </a:lnTo>
                  <a:lnTo>
                    <a:pt x="665340" y="1643151"/>
                  </a:lnTo>
                  <a:lnTo>
                    <a:pt x="653973" y="1687931"/>
                  </a:lnTo>
                  <a:lnTo>
                    <a:pt x="647153" y="1733384"/>
                  </a:lnTo>
                  <a:lnTo>
                    <a:pt x="644880" y="1779498"/>
                  </a:lnTo>
                  <a:lnTo>
                    <a:pt x="644880" y="1880222"/>
                  </a:lnTo>
                  <a:lnTo>
                    <a:pt x="650735" y="1922500"/>
                  </a:lnTo>
                  <a:lnTo>
                    <a:pt x="668375" y="1964169"/>
                  </a:lnTo>
                  <a:lnTo>
                    <a:pt x="694397" y="1995258"/>
                  </a:lnTo>
                  <a:lnTo>
                    <a:pt x="725462" y="2005609"/>
                  </a:lnTo>
                  <a:lnTo>
                    <a:pt x="1262659" y="2005609"/>
                  </a:lnTo>
                  <a:lnTo>
                    <a:pt x="1311363" y="1986064"/>
                  </a:lnTo>
                  <a:lnTo>
                    <a:pt x="1337081" y="1953323"/>
                  </a:lnTo>
                  <a:lnTo>
                    <a:pt x="1350530" y="1916988"/>
                  </a:lnTo>
                  <a:lnTo>
                    <a:pt x="1352207" y="1898205"/>
                  </a:lnTo>
                  <a:lnTo>
                    <a:pt x="1356055" y="1867839"/>
                  </a:lnTo>
                  <a:lnTo>
                    <a:pt x="1386827" y="1792833"/>
                  </a:lnTo>
                  <a:lnTo>
                    <a:pt x="1413738" y="1748231"/>
                  </a:lnTo>
                  <a:lnTo>
                    <a:pt x="1446403" y="1703870"/>
                  </a:lnTo>
                  <a:lnTo>
                    <a:pt x="1482839" y="1664817"/>
                  </a:lnTo>
                  <a:lnTo>
                    <a:pt x="1523072" y="1631073"/>
                  </a:lnTo>
                  <a:lnTo>
                    <a:pt x="1567116" y="1602663"/>
                  </a:lnTo>
                  <a:lnTo>
                    <a:pt x="1608353" y="1579245"/>
                  </a:lnTo>
                  <a:lnTo>
                    <a:pt x="1644853" y="1558201"/>
                  </a:lnTo>
                  <a:lnTo>
                    <a:pt x="1703616" y="1523225"/>
                  </a:lnTo>
                  <a:lnTo>
                    <a:pt x="1760448" y="1483766"/>
                  </a:lnTo>
                  <a:lnTo>
                    <a:pt x="1794522" y="1457096"/>
                  </a:lnTo>
                  <a:lnTo>
                    <a:pt x="1832356" y="1425829"/>
                  </a:lnTo>
                  <a:lnTo>
                    <a:pt x="1869859" y="1392326"/>
                  </a:lnTo>
                  <a:lnTo>
                    <a:pt x="1902866" y="1358950"/>
                  </a:lnTo>
                  <a:lnTo>
                    <a:pt x="1931403" y="1325727"/>
                  </a:lnTo>
                  <a:lnTo>
                    <a:pt x="1955444" y="1292644"/>
                  </a:lnTo>
                  <a:lnTo>
                    <a:pt x="1976729" y="1257185"/>
                  </a:lnTo>
                  <a:lnTo>
                    <a:pt x="1996884" y="1216825"/>
                  </a:lnTo>
                  <a:lnTo>
                    <a:pt x="2015909" y="1171549"/>
                  </a:lnTo>
                  <a:lnTo>
                    <a:pt x="2033816" y="1121384"/>
                  </a:lnTo>
                  <a:lnTo>
                    <a:pt x="2046312" y="1078674"/>
                  </a:lnTo>
                  <a:lnTo>
                    <a:pt x="2056041" y="1034707"/>
                  </a:lnTo>
                  <a:lnTo>
                    <a:pt x="2062988" y="989495"/>
                  </a:lnTo>
                  <a:lnTo>
                    <a:pt x="2067153" y="943025"/>
                  </a:lnTo>
                  <a:lnTo>
                    <a:pt x="2068550" y="895299"/>
                  </a:lnTo>
                  <a:close/>
                </a:path>
              </a:pathLst>
            </a:custGeom>
            <a:solidFill>
              <a:srgbClr val="CFF4FF"/>
            </a:solidFill>
          </p:spPr>
          <p:txBody>
            <a:bodyPr wrap="square" lIns="0" tIns="0" rIns="0" bIns="0" rtlCol="0"/>
            <a:lstStyle/>
            <a:p>
              <a:endParaRPr/>
            </a:p>
          </p:txBody>
        </p:sp>
      </p:grpSp>
      <p:pic>
        <p:nvPicPr>
          <p:cNvPr id="1026" name="Picture 2">
            <a:extLst>
              <a:ext uri="{FF2B5EF4-FFF2-40B4-BE49-F238E27FC236}">
                <a16:creationId xmlns:a16="http://schemas.microsoft.com/office/drawing/2014/main" id="{6FAAFF36-8C42-4965-27DF-185142428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86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9">
            <a:extLst>
              <a:ext uri="{FF2B5EF4-FFF2-40B4-BE49-F238E27FC236}">
                <a16:creationId xmlns:a16="http://schemas.microsoft.com/office/drawing/2014/main" id="{2E2A68FC-1A9A-6E23-2684-0185A59CBCF6}"/>
              </a:ext>
            </a:extLst>
          </p:cNvPr>
          <p:cNvSpPr>
            <a:spLocks noChangeArrowheads="1"/>
          </p:cNvSpPr>
          <p:nvPr/>
        </p:nvSpPr>
        <p:spPr bwMode="auto">
          <a:xfrm>
            <a:off x="1001379" y="6912240"/>
            <a:ext cx="7384214"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500" b="1" dirty="0">
                <a:latin typeface="Times New Roman" panose="02020603050405020304" pitchFamily="18" charset="0"/>
                <a:ea typeface="Calibri" panose="020F0502020204030204" pitchFamily="34" charset="0"/>
                <a:cs typeface="Times New Roman" panose="02020603050405020304" pitchFamily="18" charset="0"/>
              </a:rPr>
              <a:t>Follow us: </a:t>
            </a:r>
            <a:r>
              <a:rPr kumimoji="0" lang="en-US" altLang="en-US" sz="4500" b="0" i="0" u="none" strike="noStrike" cap="none" normalizeH="0" baseline="0" dirty="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500" b="0" i="0" u="none" strike="noStrike" cap="none" normalizeH="0" baseline="0" dirty="0">
              <a:ln>
                <a:noFill/>
              </a:ln>
              <a:effectLst/>
              <a:latin typeface="Arial" panose="020B0604020202020204" pitchFamily="34" charset="0"/>
            </a:endParaRPr>
          </a:p>
        </p:txBody>
      </p:sp>
      <p:sp>
        <p:nvSpPr>
          <p:cNvPr id="27" name="Rectangle 20">
            <a:extLst>
              <a:ext uri="{FF2B5EF4-FFF2-40B4-BE49-F238E27FC236}">
                <a16:creationId xmlns:a16="http://schemas.microsoft.com/office/drawing/2014/main" id="{7F18CDDD-1D0B-D437-BC8E-EB7CDA2F72E3}"/>
              </a:ext>
            </a:extLst>
          </p:cNvPr>
          <p:cNvSpPr>
            <a:spLocks noChangeArrowheads="1"/>
          </p:cNvSpPr>
          <p:nvPr/>
        </p:nvSpPr>
        <p:spPr bwMode="auto">
          <a:xfrm>
            <a:off x="1150186" y="713877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8" name="Rectangle 21">
            <a:extLst>
              <a:ext uri="{FF2B5EF4-FFF2-40B4-BE49-F238E27FC236}">
                <a16:creationId xmlns:a16="http://schemas.microsoft.com/office/drawing/2014/main" id="{D5B07E1C-D413-DBFC-F027-2D45FE4CA838}"/>
              </a:ext>
            </a:extLst>
          </p:cNvPr>
          <p:cNvSpPr>
            <a:spLocks noChangeArrowheads="1"/>
          </p:cNvSpPr>
          <p:nvPr/>
        </p:nvSpPr>
        <p:spPr bwMode="auto">
          <a:xfrm>
            <a:off x="-2180843" y="718850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9" name="Rectangle 22">
            <a:extLst>
              <a:ext uri="{FF2B5EF4-FFF2-40B4-BE49-F238E27FC236}">
                <a16:creationId xmlns:a16="http://schemas.microsoft.com/office/drawing/2014/main" id="{48749001-CA5C-1B18-B308-73FC83119CC4}"/>
              </a:ext>
            </a:extLst>
          </p:cNvPr>
          <p:cNvSpPr>
            <a:spLocks noChangeArrowheads="1"/>
          </p:cNvSpPr>
          <p:nvPr/>
        </p:nvSpPr>
        <p:spPr bwMode="auto">
          <a:xfrm>
            <a:off x="1201459" y="752930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3" name="Picture 32" descr="A logo of a camera&#10;&#10;Description automatically generated">
            <a:extLst>
              <a:ext uri="{FF2B5EF4-FFF2-40B4-BE49-F238E27FC236}">
                <a16:creationId xmlns:a16="http://schemas.microsoft.com/office/drawing/2014/main" id="{D4797B6D-D3FF-7C10-0CDF-CEFAA311E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906" y="7885292"/>
            <a:ext cx="1154372" cy="1154372"/>
          </a:xfrm>
          <a:prstGeom prst="rect">
            <a:avLst/>
          </a:prstGeom>
        </p:spPr>
      </p:pic>
      <p:pic>
        <p:nvPicPr>
          <p:cNvPr id="35" name="Picture 34" descr="A blue and white logo&#10;&#10;Description automatically generated">
            <a:extLst>
              <a:ext uri="{FF2B5EF4-FFF2-40B4-BE49-F238E27FC236}">
                <a16:creationId xmlns:a16="http://schemas.microsoft.com/office/drawing/2014/main" id="{8D5927D1-9FBE-57DA-7D71-B5B684364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4105" y="7875064"/>
            <a:ext cx="1164600" cy="1164600"/>
          </a:xfrm>
          <a:prstGeom prst="rect">
            <a:avLst/>
          </a:prstGeom>
        </p:spPr>
      </p:pic>
      <p:pic>
        <p:nvPicPr>
          <p:cNvPr id="37" name="Picture 36" descr="A blue bird with a white background&#10;&#10;Description automatically generated">
            <a:extLst>
              <a:ext uri="{FF2B5EF4-FFF2-40B4-BE49-F238E27FC236}">
                <a16:creationId xmlns:a16="http://schemas.microsoft.com/office/drawing/2014/main" id="{5098E9E8-E91C-523D-AFA9-645758595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003" y="7860589"/>
            <a:ext cx="1164601" cy="1164601"/>
          </a:xfrm>
          <a:prstGeom prst="rect">
            <a:avLst/>
          </a:prstGeom>
        </p:spPr>
      </p:pic>
      <p:pic>
        <p:nvPicPr>
          <p:cNvPr id="39" name="Picture 38" descr="A red play button with white arrow&#10;&#10;Description automatically generated">
            <a:extLst>
              <a:ext uri="{FF2B5EF4-FFF2-40B4-BE49-F238E27FC236}">
                <a16:creationId xmlns:a16="http://schemas.microsoft.com/office/drawing/2014/main" id="{42EE572A-C66C-2597-7CD0-F39D60FA3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0688" y="7881795"/>
            <a:ext cx="1095302" cy="1095302"/>
          </a:xfrm>
          <a:prstGeom prst="rect">
            <a:avLst/>
          </a:prstGeom>
        </p:spPr>
      </p:pic>
      <p:pic>
        <p:nvPicPr>
          <p:cNvPr id="41" name="Picture 40">
            <a:extLst>
              <a:ext uri="{FF2B5EF4-FFF2-40B4-BE49-F238E27FC236}">
                <a16:creationId xmlns:a16="http://schemas.microsoft.com/office/drawing/2014/main" id="{C890F28C-3196-292E-BE2B-C6E42A44E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2299" y="7869444"/>
            <a:ext cx="1164600" cy="1164600"/>
          </a:xfrm>
          <a:prstGeom prst="rect">
            <a:avLst/>
          </a:prstGeom>
        </p:spPr>
      </p:pic>
      <p:pic>
        <p:nvPicPr>
          <p:cNvPr id="44" name="Picture 11">
            <a:extLst>
              <a:ext uri="{FF2B5EF4-FFF2-40B4-BE49-F238E27FC236}">
                <a16:creationId xmlns:a16="http://schemas.microsoft.com/office/drawing/2014/main" id="{A440D284-9915-9B8A-8EFC-A88328FFC600}"/>
              </a:ext>
            </a:extLst>
          </p:cNvPr>
          <p:cNvPicPr>
            <a:picLocks noChangeAspect="1"/>
          </p:cNvPicPr>
          <p:nvPr/>
        </p:nvPicPr>
        <p:blipFill>
          <a:blip r:embed="rId11"/>
          <a:srcRect/>
          <a:stretch>
            <a:fillRect/>
          </a:stretch>
        </p:blipFill>
        <p:spPr>
          <a:xfrm>
            <a:off x="8289997" y="649649"/>
            <a:ext cx="2679700" cy="2679700"/>
          </a:xfrm>
          <a:prstGeom prst="rect">
            <a:avLst/>
          </a:prstGeom>
        </p:spPr>
      </p:pic>
      <p:pic>
        <p:nvPicPr>
          <p:cNvPr id="45" name="object 6">
            <a:extLst>
              <a:ext uri="{FF2B5EF4-FFF2-40B4-BE49-F238E27FC236}">
                <a16:creationId xmlns:a16="http://schemas.microsoft.com/office/drawing/2014/main" id="{863E18E7-45B4-D8B7-CFA6-57A01C7680C4}"/>
              </a:ext>
            </a:extLst>
          </p:cNvPr>
          <p:cNvPicPr/>
          <p:nvPr/>
        </p:nvPicPr>
        <p:blipFill>
          <a:blip r:embed="rId12" cstate="print"/>
          <a:stretch>
            <a:fillRect/>
          </a:stretch>
        </p:blipFill>
        <p:spPr>
          <a:xfrm>
            <a:off x="12475374" y="3070760"/>
            <a:ext cx="4207619" cy="42036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373B-7A81-CE6C-3CB5-D95D8D4EE0B8}"/>
              </a:ext>
            </a:extLst>
          </p:cNvPr>
          <p:cNvSpPr>
            <a:spLocks noGrp="1"/>
          </p:cNvSpPr>
          <p:nvPr>
            <p:ph type="title"/>
          </p:nvPr>
        </p:nvSpPr>
        <p:spPr/>
        <p:txBody>
          <a:bodyPr/>
          <a:lstStyle/>
          <a:p>
            <a:r>
              <a:rPr lang="en-US" sz="8000" dirty="0">
                <a:latin typeface="Times New Roman" panose="02020603050405020304" pitchFamily="18" charset="0"/>
                <a:cs typeface="Times New Roman" panose="02020603050405020304" pitchFamily="18" charset="0"/>
              </a:rPr>
              <a:t>Dependency</a:t>
            </a:r>
          </a:p>
        </p:txBody>
      </p:sp>
      <p:sp>
        <p:nvSpPr>
          <p:cNvPr id="3" name="Content Placeholder 2">
            <a:extLst>
              <a:ext uri="{FF2B5EF4-FFF2-40B4-BE49-F238E27FC236}">
                <a16:creationId xmlns:a16="http://schemas.microsoft.com/office/drawing/2014/main" id="{F0D913D2-A59E-EF64-15AA-00437482409D}"/>
              </a:ext>
            </a:extLst>
          </p:cNvPr>
          <p:cNvSpPr>
            <a:spLocks noGrp="1"/>
          </p:cNvSpPr>
          <p:nvPr>
            <p:ph idx="1"/>
          </p:nvPr>
        </p:nvSpPr>
        <p:spPr/>
        <p:txBody>
          <a:bodyPr>
            <a:normAutofit/>
          </a:bodyPr>
          <a:lstStyle/>
          <a:p>
            <a:pPr marL="0" indent="0">
              <a:buNone/>
            </a:pPr>
            <a:r>
              <a:rPr lang="en-US" sz="5000" dirty="0">
                <a:latin typeface="Times New Roman" panose="02020603050405020304" pitchFamily="18" charset="0"/>
                <a:cs typeface="Times New Roman" panose="02020603050405020304" pitchFamily="18" charset="0"/>
              </a:rPr>
              <a:t>A dependent child is one who is neglected, abused, or abandoned. This can happen when the child does not receive proper parental care or control, education as required by law, or other care or control necessary for the child’s physical mental, or emotional health.</a:t>
            </a:r>
          </a:p>
        </p:txBody>
      </p:sp>
    </p:spTree>
    <p:extLst>
      <p:ext uri="{BB962C8B-B14F-4D97-AF65-F5344CB8AC3E}">
        <p14:creationId xmlns:p14="http://schemas.microsoft.com/office/powerpoint/2010/main" val="1733839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0518-8928-1901-5D75-0DEF5048E4B2}"/>
              </a:ext>
            </a:extLst>
          </p:cNvPr>
          <p:cNvSpPr>
            <a:spLocks noGrp="1"/>
          </p:cNvSpPr>
          <p:nvPr>
            <p:ph type="title"/>
          </p:nvPr>
        </p:nvSpPr>
        <p:spPr/>
        <p:txBody>
          <a:bodyPr/>
          <a:lstStyle/>
          <a:p>
            <a:r>
              <a:rPr lang="en-US" sz="8000" dirty="0">
                <a:latin typeface="Times New Roman" panose="02020603050405020304" pitchFamily="18" charset="0"/>
                <a:cs typeface="Times New Roman" panose="02020603050405020304" pitchFamily="18" charset="0"/>
              </a:rPr>
              <a:t>Delinquency</a:t>
            </a:r>
          </a:p>
        </p:txBody>
      </p:sp>
      <p:sp>
        <p:nvSpPr>
          <p:cNvPr id="3" name="Content Placeholder 2">
            <a:extLst>
              <a:ext uri="{FF2B5EF4-FFF2-40B4-BE49-F238E27FC236}">
                <a16:creationId xmlns:a16="http://schemas.microsoft.com/office/drawing/2014/main" id="{D0EF7408-A633-F61B-C119-4AF482608325}"/>
              </a:ext>
            </a:extLst>
          </p:cNvPr>
          <p:cNvSpPr>
            <a:spLocks noGrp="1"/>
          </p:cNvSpPr>
          <p:nvPr>
            <p:ph idx="1"/>
          </p:nvPr>
        </p:nvSpPr>
        <p:spPr/>
        <p:txBody>
          <a:bodyPr>
            <a:normAutofit/>
          </a:bodyPr>
          <a:lstStyle/>
          <a:p>
            <a:pPr marL="0" indent="0">
              <a:buNone/>
            </a:pPr>
            <a:r>
              <a:rPr lang="en-US" sz="5000" dirty="0">
                <a:latin typeface="Times New Roman" panose="02020603050405020304" pitchFamily="18" charset="0"/>
                <a:cs typeface="Times New Roman" panose="02020603050405020304" pitchFamily="18" charset="0"/>
              </a:rPr>
              <a:t>When a child violates a law that would be a crime if committed by an adult. A delinquent child is one who has committed a delinquent act and needs treatment and rehabilitation or supervision by the court. </a:t>
            </a:r>
          </a:p>
        </p:txBody>
      </p:sp>
    </p:spTree>
    <p:extLst>
      <p:ext uri="{BB962C8B-B14F-4D97-AF65-F5344CB8AC3E}">
        <p14:creationId xmlns:p14="http://schemas.microsoft.com/office/powerpoint/2010/main" val="25898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5CA0"/>
          </a:solidFill>
        </p:spPr>
        <p:txBody>
          <a:bodyPr wrap="square" lIns="0" tIns="0" rIns="0" bIns="0" rtlCol="0"/>
          <a:lstStyle/>
          <a:p>
            <a:endParaRPr dirty="0"/>
          </a:p>
        </p:txBody>
      </p:sp>
      <p:sp>
        <p:nvSpPr>
          <p:cNvPr id="3" name="object 3"/>
          <p:cNvSpPr/>
          <p:nvPr/>
        </p:nvSpPr>
        <p:spPr>
          <a:xfrm>
            <a:off x="13244807" y="933199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4" name="object 4"/>
          <p:cNvSpPr/>
          <p:nvPr/>
        </p:nvSpPr>
        <p:spPr>
          <a:xfrm>
            <a:off x="12553222" y="10023832"/>
            <a:ext cx="346075" cy="263525"/>
          </a:xfrm>
          <a:custGeom>
            <a:avLst/>
            <a:gdLst/>
            <a:ahLst/>
            <a:cxnLst/>
            <a:rect l="l" t="t" r="r" b="b"/>
            <a:pathLst>
              <a:path w="346075" h="263525">
                <a:moveTo>
                  <a:pt x="0" y="172922"/>
                </a:moveTo>
                <a:lnTo>
                  <a:pt x="172916" y="0"/>
                </a:lnTo>
                <a:lnTo>
                  <a:pt x="345839" y="172916"/>
                </a:lnTo>
                <a:lnTo>
                  <a:pt x="255592" y="263166"/>
                </a:lnTo>
                <a:lnTo>
                  <a:pt x="90247" y="263166"/>
                </a:lnTo>
                <a:lnTo>
                  <a:pt x="0" y="172922"/>
                </a:lnTo>
                <a:close/>
              </a:path>
            </a:pathLst>
          </a:custGeom>
          <a:solidFill>
            <a:srgbClr val="041C40"/>
          </a:solidFill>
        </p:spPr>
        <p:txBody>
          <a:bodyPr wrap="square" lIns="0" tIns="0" rIns="0" bIns="0" rtlCol="0"/>
          <a:lstStyle/>
          <a:p>
            <a:endParaRPr/>
          </a:p>
        </p:txBody>
      </p:sp>
      <p:sp>
        <p:nvSpPr>
          <p:cNvPr id="5" name="object 5"/>
          <p:cNvSpPr/>
          <p:nvPr/>
        </p:nvSpPr>
        <p:spPr>
          <a:xfrm>
            <a:off x="11861725" y="933189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6" name="object 6"/>
          <p:cNvSpPr/>
          <p:nvPr/>
        </p:nvSpPr>
        <p:spPr>
          <a:xfrm>
            <a:off x="11170099" y="10023776"/>
            <a:ext cx="346075" cy="263525"/>
          </a:xfrm>
          <a:custGeom>
            <a:avLst/>
            <a:gdLst/>
            <a:ahLst/>
            <a:cxnLst/>
            <a:rect l="l" t="t" r="r" b="b"/>
            <a:pathLst>
              <a:path w="346075" h="263525">
                <a:moveTo>
                  <a:pt x="0" y="172922"/>
                </a:moveTo>
                <a:lnTo>
                  <a:pt x="172916" y="0"/>
                </a:lnTo>
                <a:lnTo>
                  <a:pt x="345839" y="172916"/>
                </a:lnTo>
                <a:lnTo>
                  <a:pt x="255536" y="263222"/>
                </a:lnTo>
                <a:lnTo>
                  <a:pt x="90302" y="263222"/>
                </a:lnTo>
                <a:lnTo>
                  <a:pt x="0" y="172922"/>
                </a:lnTo>
                <a:close/>
              </a:path>
            </a:pathLst>
          </a:custGeom>
          <a:solidFill>
            <a:srgbClr val="041C40"/>
          </a:solidFill>
        </p:spPr>
        <p:txBody>
          <a:bodyPr wrap="square" lIns="0" tIns="0" rIns="0" bIns="0" rtlCol="0"/>
          <a:lstStyle/>
          <a:p>
            <a:endParaRPr/>
          </a:p>
        </p:txBody>
      </p:sp>
      <p:sp>
        <p:nvSpPr>
          <p:cNvPr id="7" name="object 7"/>
          <p:cNvSpPr/>
          <p:nvPr/>
        </p:nvSpPr>
        <p:spPr>
          <a:xfrm>
            <a:off x="10478467" y="9331959"/>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8" name="object 8"/>
          <p:cNvSpPr/>
          <p:nvPr/>
        </p:nvSpPr>
        <p:spPr>
          <a:xfrm>
            <a:off x="9794723" y="10068988"/>
            <a:ext cx="346075" cy="218440"/>
          </a:xfrm>
          <a:custGeom>
            <a:avLst/>
            <a:gdLst/>
            <a:ahLst/>
            <a:cxnLst/>
            <a:rect l="l" t="t" r="r" b="b"/>
            <a:pathLst>
              <a:path w="346075" h="218440">
                <a:moveTo>
                  <a:pt x="0" y="172922"/>
                </a:moveTo>
                <a:lnTo>
                  <a:pt x="172916" y="0"/>
                </a:lnTo>
                <a:lnTo>
                  <a:pt x="345826" y="172929"/>
                </a:lnTo>
                <a:lnTo>
                  <a:pt x="300746" y="218011"/>
                </a:lnTo>
                <a:lnTo>
                  <a:pt x="45090" y="218011"/>
                </a:lnTo>
                <a:lnTo>
                  <a:pt x="0" y="172922"/>
                </a:lnTo>
                <a:close/>
              </a:path>
            </a:pathLst>
          </a:custGeom>
          <a:solidFill>
            <a:srgbClr val="041C40"/>
          </a:solidFill>
        </p:spPr>
        <p:txBody>
          <a:bodyPr wrap="square" lIns="0" tIns="0" rIns="0" bIns="0" rtlCol="0"/>
          <a:lstStyle/>
          <a:p>
            <a:endParaRPr/>
          </a:p>
        </p:txBody>
      </p:sp>
      <p:sp>
        <p:nvSpPr>
          <p:cNvPr id="9" name="object 9"/>
          <p:cNvSpPr/>
          <p:nvPr/>
        </p:nvSpPr>
        <p:spPr>
          <a:xfrm>
            <a:off x="9103150" y="937765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0" name="object 10"/>
          <p:cNvSpPr/>
          <p:nvPr/>
        </p:nvSpPr>
        <p:spPr>
          <a:xfrm>
            <a:off x="8411644" y="10068885"/>
            <a:ext cx="346075" cy="218440"/>
          </a:xfrm>
          <a:custGeom>
            <a:avLst/>
            <a:gdLst/>
            <a:ahLst/>
            <a:cxnLst/>
            <a:rect l="l" t="t" r="r" b="b"/>
            <a:pathLst>
              <a:path w="346075" h="218440">
                <a:moveTo>
                  <a:pt x="0" y="172922"/>
                </a:moveTo>
                <a:lnTo>
                  <a:pt x="172916" y="0"/>
                </a:lnTo>
                <a:lnTo>
                  <a:pt x="345839" y="172916"/>
                </a:lnTo>
                <a:lnTo>
                  <a:pt x="300644" y="218113"/>
                </a:lnTo>
                <a:lnTo>
                  <a:pt x="45192" y="218113"/>
                </a:lnTo>
                <a:lnTo>
                  <a:pt x="0" y="172922"/>
                </a:lnTo>
                <a:close/>
              </a:path>
            </a:pathLst>
          </a:custGeom>
          <a:solidFill>
            <a:srgbClr val="041C40"/>
          </a:solidFill>
        </p:spPr>
        <p:txBody>
          <a:bodyPr wrap="square" lIns="0" tIns="0" rIns="0" bIns="0" rtlCol="0"/>
          <a:lstStyle/>
          <a:p>
            <a:endParaRPr/>
          </a:p>
        </p:txBody>
      </p:sp>
      <p:sp>
        <p:nvSpPr>
          <p:cNvPr id="11" name="object 11"/>
          <p:cNvSpPr/>
          <p:nvPr/>
        </p:nvSpPr>
        <p:spPr>
          <a:xfrm>
            <a:off x="7720025" y="937759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2" name="object 12"/>
          <p:cNvSpPr/>
          <p:nvPr/>
        </p:nvSpPr>
        <p:spPr>
          <a:xfrm>
            <a:off x="7028381" y="10068950"/>
            <a:ext cx="346075" cy="218440"/>
          </a:xfrm>
          <a:custGeom>
            <a:avLst/>
            <a:gdLst/>
            <a:ahLst/>
            <a:cxnLst/>
            <a:rect l="l" t="t" r="r" b="b"/>
            <a:pathLst>
              <a:path w="346075" h="218440">
                <a:moveTo>
                  <a:pt x="0" y="172922"/>
                </a:moveTo>
                <a:lnTo>
                  <a:pt x="172916" y="0"/>
                </a:lnTo>
                <a:lnTo>
                  <a:pt x="345839" y="172916"/>
                </a:lnTo>
                <a:lnTo>
                  <a:pt x="300709" y="218048"/>
                </a:lnTo>
                <a:lnTo>
                  <a:pt x="45127" y="218048"/>
                </a:lnTo>
                <a:lnTo>
                  <a:pt x="0" y="172922"/>
                </a:lnTo>
                <a:close/>
              </a:path>
            </a:pathLst>
          </a:custGeom>
          <a:solidFill>
            <a:srgbClr val="041C40"/>
          </a:solidFill>
        </p:spPr>
        <p:txBody>
          <a:bodyPr wrap="square" lIns="0" tIns="0" rIns="0" bIns="0" rtlCol="0"/>
          <a:lstStyle/>
          <a:p>
            <a:endParaRPr/>
          </a:p>
        </p:txBody>
      </p:sp>
      <p:sp>
        <p:nvSpPr>
          <p:cNvPr id="13" name="object 13"/>
          <p:cNvSpPr/>
          <p:nvPr/>
        </p:nvSpPr>
        <p:spPr>
          <a:xfrm>
            <a:off x="6349120" y="91798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4" name="object 14"/>
          <p:cNvSpPr/>
          <p:nvPr/>
        </p:nvSpPr>
        <p:spPr>
          <a:xfrm>
            <a:off x="5657537" y="9871691"/>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5" name="object 15"/>
          <p:cNvSpPr/>
          <p:nvPr/>
        </p:nvSpPr>
        <p:spPr>
          <a:xfrm>
            <a:off x="4966040" y="917975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6" name="object 16"/>
          <p:cNvSpPr/>
          <p:nvPr/>
        </p:nvSpPr>
        <p:spPr>
          <a:xfrm>
            <a:off x="4274412" y="987163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7" name="object 17"/>
          <p:cNvSpPr/>
          <p:nvPr/>
        </p:nvSpPr>
        <p:spPr>
          <a:xfrm>
            <a:off x="3582782" y="917981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8" name="object 18"/>
          <p:cNvSpPr/>
          <p:nvPr/>
        </p:nvSpPr>
        <p:spPr>
          <a:xfrm>
            <a:off x="2899039" y="9916845"/>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19" name="object 19"/>
          <p:cNvSpPr/>
          <p:nvPr/>
        </p:nvSpPr>
        <p:spPr>
          <a:xfrm>
            <a:off x="2207465" y="9225512"/>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0" name="object 20"/>
          <p:cNvSpPr/>
          <p:nvPr/>
        </p:nvSpPr>
        <p:spPr>
          <a:xfrm>
            <a:off x="1515959" y="9916743"/>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1" name="object 21"/>
          <p:cNvSpPr/>
          <p:nvPr/>
        </p:nvSpPr>
        <p:spPr>
          <a:xfrm>
            <a:off x="824341" y="9225457"/>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sp>
        <p:nvSpPr>
          <p:cNvPr id="22" name="object 22"/>
          <p:cNvSpPr/>
          <p:nvPr/>
        </p:nvSpPr>
        <p:spPr>
          <a:xfrm>
            <a:off x="132695" y="9916808"/>
            <a:ext cx="346075" cy="346075"/>
          </a:xfrm>
          <a:custGeom>
            <a:avLst/>
            <a:gdLst/>
            <a:ahLst/>
            <a:cxnLst/>
            <a:rect l="l" t="t" r="r" b="b"/>
            <a:pathLst>
              <a:path w="346075" h="346075">
                <a:moveTo>
                  <a:pt x="0" y="172922"/>
                </a:moveTo>
                <a:lnTo>
                  <a:pt x="172916" y="0"/>
                </a:lnTo>
                <a:lnTo>
                  <a:pt x="345839" y="172916"/>
                </a:lnTo>
                <a:lnTo>
                  <a:pt x="172922" y="345839"/>
                </a:lnTo>
                <a:lnTo>
                  <a:pt x="0" y="172922"/>
                </a:lnTo>
                <a:close/>
              </a:path>
            </a:pathLst>
          </a:custGeom>
          <a:solidFill>
            <a:srgbClr val="041C40"/>
          </a:solidFill>
        </p:spPr>
        <p:txBody>
          <a:bodyPr wrap="square" lIns="0" tIns="0" rIns="0" bIns="0" rtlCol="0"/>
          <a:lstStyle/>
          <a:p>
            <a:endParaRPr/>
          </a:p>
        </p:txBody>
      </p:sp>
      <p:grpSp>
        <p:nvGrpSpPr>
          <p:cNvPr id="23" name="object 23"/>
          <p:cNvGrpSpPr/>
          <p:nvPr/>
        </p:nvGrpSpPr>
        <p:grpSpPr>
          <a:xfrm>
            <a:off x="11138189" y="0"/>
            <a:ext cx="7150100" cy="10287000"/>
            <a:chOff x="11138189" y="0"/>
            <a:chExt cx="7150100" cy="10287000"/>
          </a:xfrm>
        </p:grpSpPr>
        <p:pic>
          <p:nvPicPr>
            <p:cNvPr id="24" name="object 24"/>
            <p:cNvPicPr/>
            <p:nvPr/>
          </p:nvPicPr>
          <p:blipFill>
            <a:blip r:embed="rId2" cstate="print"/>
            <a:stretch>
              <a:fillRect/>
            </a:stretch>
          </p:blipFill>
          <p:spPr>
            <a:xfrm>
              <a:off x="11138189" y="0"/>
              <a:ext cx="3434130" cy="10286999"/>
            </a:xfrm>
            <a:prstGeom prst="rect">
              <a:avLst/>
            </a:prstGeom>
          </p:spPr>
        </p:pic>
        <p:pic>
          <p:nvPicPr>
            <p:cNvPr id="25" name="object 25"/>
            <p:cNvPicPr/>
            <p:nvPr/>
          </p:nvPicPr>
          <p:blipFill>
            <a:blip r:embed="rId3" cstate="print"/>
            <a:stretch>
              <a:fillRect/>
            </a:stretch>
          </p:blipFill>
          <p:spPr>
            <a:xfrm>
              <a:off x="12312358" y="0"/>
              <a:ext cx="5975641" cy="10286999"/>
            </a:xfrm>
            <a:prstGeom prst="rect">
              <a:avLst/>
            </a:prstGeom>
          </p:spPr>
        </p:pic>
        <p:pic>
          <p:nvPicPr>
            <p:cNvPr id="26" name="object 26"/>
            <p:cNvPicPr/>
            <p:nvPr/>
          </p:nvPicPr>
          <p:blipFill>
            <a:blip r:embed="rId4" cstate="print"/>
            <a:stretch>
              <a:fillRect/>
            </a:stretch>
          </p:blipFill>
          <p:spPr>
            <a:xfrm>
              <a:off x="16264725" y="1574767"/>
              <a:ext cx="2023273" cy="8712232"/>
            </a:xfrm>
            <a:prstGeom prst="rect">
              <a:avLst/>
            </a:prstGeom>
          </p:spPr>
        </p:pic>
        <p:sp>
          <p:nvSpPr>
            <p:cNvPr id="27" name="object 27"/>
            <p:cNvSpPr/>
            <p:nvPr/>
          </p:nvSpPr>
          <p:spPr>
            <a:xfrm>
              <a:off x="15966390" y="9304019"/>
              <a:ext cx="2322195" cy="982980"/>
            </a:xfrm>
            <a:custGeom>
              <a:avLst/>
              <a:gdLst/>
              <a:ahLst/>
              <a:cxnLst/>
              <a:rect l="l" t="t" r="r" b="b"/>
              <a:pathLst>
                <a:path w="2322194" h="982979">
                  <a:moveTo>
                    <a:pt x="345846" y="864273"/>
                  </a:moveTo>
                  <a:lnTo>
                    <a:pt x="172923" y="691349"/>
                  </a:lnTo>
                  <a:lnTo>
                    <a:pt x="0" y="864273"/>
                  </a:lnTo>
                  <a:lnTo>
                    <a:pt x="118719" y="982980"/>
                  </a:lnTo>
                  <a:lnTo>
                    <a:pt x="227126" y="982980"/>
                  </a:lnTo>
                  <a:lnTo>
                    <a:pt x="345846" y="864273"/>
                  </a:lnTo>
                  <a:close/>
                </a:path>
                <a:path w="2322194" h="982979">
                  <a:moveTo>
                    <a:pt x="1037488" y="172923"/>
                  </a:moveTo>
                  <a:lnTo>
                    <a:pt x="864565" y="0"/>
                  </a:lnTo>
                  <a:lnTo>
                    <a:pt x="691654" y="172923"/>
                  </a:lnTo>
                  <a:lnTo>
                    <a:pt x="864577" y="345846"/>
                  </a:lnTo>
                  <a:lnTo>
                    <a:pt x="1037488" y="172923"/>
                  </a:lnTo>
                  <a:close/>
                </a:path>
                <a:path w="2322194" h="982979">
                  <a:moveTo>
                    <a:pt x="1729105" y="864209"/>
                  </a:moveTo>
                  <a:lnTo>
                    <a:pt x="1556181" y="691286"/>
                  </a:lnTo>
                  <a:lnTo>
                    <a:pt x="1383271" y="864209"/>
                  </a:lnTo>
                  <a:lnTo>
                    <a:pt x="1502041" y="982980"/>
                  </a:lnTo>
                  <a:lnTo>
                    <a:pt x="1610334" y="982980"/>
                  </a:lnTo>
                  <a:lnTo>
                    <a:pt x="1729105" y="864209"/>
                  </a:lnTo>
                  <a:close/>
                </a:path>
                <a:path w="2322194" h="982979">
                  <a:moveTo>
                    <a:pt x="2321610" y="73964"/>
                  </a:moveTo>
                  <a:lnTo>
                    <a:pt x="2247684" y="63"/>
                  </a:lnTo>
                  <a:lnTo>
                    <a:pt x="2074773" y="172986"/>
                  </a:lnTo>
                  <a:lnTo>
                    <a:pt x="2247696" y="345897"/>
                  </a:lnTo>
                  <a:lnTo>
                    <a:pt x="2321610" y="271983"/>
                  </a:lnTo>
                  <a:lnTo>
                    <a:pt x="2321610" y="73964"/>
                  </a:lnTo>
                  <a:close/>
                </a:path>
              </a:pathLst>
            </a:custGeom>
            <a:solidFill>
              <a:srgbClr val="041C40"/>
            </a:solidFill>
          </p:spPr>
          <p:txBody>
            <a:bodyPr wrap="square" lIns="0" tIns="0" rIns="0" bIns="0" rtlCol="0"/>
            <a:lstStyle/>
            <a:p>
              <a:endParaRPr/>
            </a:p>
          </p:txBody>
        </p:sp>
      </p:grpSp>
      <p:sp>
        <p:nvSpPr>
          <p:cNvPr id="28" name="object 28"/>
          <p:cNvSpPr txBox="1">
            <a:spLocks noGrp="1"/>
          </p:cNvSpPr>
          <p:nvPr>
            <p:ph type="title"/>
          </p:nvPr>
        </p:nvSpPr>
        <p:spPr>
          <a:xfrm>
            <a:off x="1036350" y="1083052"/>
            <a:ext cx="11596259" cy="1246495"/>
          </a:xfrm>
          <a:prstGeom prst="rect">
            <a:avLst/>
          </a:prstGeom>
        </p:spPr>
        <p:txBody>
          <a:bodyPr vert="horz" wrap="square" lIns="0" tIns="15240" rIns="0" bIns="0" rtlCol="0">
            <a:spAutoFit/>
          </a:bodyPr>
          <a:lstStyle/>
          <a:p>
            <a:pPr marL="12700" algn="ctr">
              <a:lnSpc>
                <a:spcPct val="100000"/>
              </a:lnSpc>
              <a:spcBef>
                <a:spcPts val="120"/>
              </a:spcBef>
            </a:pPr>
            <a:r>
              <a:rPr lang="en-US" sz="8000" dirty="0">
                <a:latin typeface="Times New Roman" panose="02020603050405020304" pitchFamily="18" charset="0"/>
                <a:cs typeface="Times New Roman" panose="02020603050405020304" pitchFamily="18" charset="0"/>
              </a:rPr>
              <a:t>Vision</a:t>
            </a:r>
            <a:endParaRPr sz="8000" dirty="0">
              <a:latin typeface="Times New Roman" panose="02020603050405020304" pitchFamily="18" charset="0"/>
              <a:cs typeface="Times New Roman" panose="02020603050405020304" pitchFamily="18" charset="0"/>
            </a:endParaRPr>
          </a:p>
        </p:txBody>
      </p:sp>
      <p:sp>
        <p:nvSpPr>
          <p:cNvPr id="33" name="object 33"/>
          <p:cNvSpPr txBox="1"/>
          <p:nvPr/>
        </p:nvSpPr>
        <p:spPr>
          <a:xfrm>
            <a:off x="637969" y="2471127"/>
            <a:ext cx="12225655" cy="5283498"/>
          </a:xfrm>
          <a:prstGeom prst="rect">
            <a:avLst/>
          </a:prstGeom>
        </p:spPr>
        <p:txBody>
          <a:bodyPr vert="horz" wrap="square" lIns="0" tIns="12700" rIns="0" bIns="0" rtlCol="0">
            <a:spAutoFit/>
          </a:bodyPr>
          <a:lstStyle/>
          <a:p>
            <a:pPr marL="1036320" marR="85090" indent="-571500" algn="l">
              <a:lnSpc>
                <a:spcPts val="5400"/>
              </a:lnSpc>
              <a:spcBef>
                <a:spcPts val="295"/>
              </a:spcBef>
              <a:buFont typeface="Arial" panose="020B0604020202020204" pitchFamily="34" charset="0"/>
              <a:buChar char="•"/>
            </a:pPr>
            <a:endParaRPr lang="en-US" sz="4800" b="1" i="1" spc="430" dirty="0">
              <a:solidFill>
                <a:srgbClr val="FFFFFF"/>
              </a:solidFill>
              <a:latin typeface="Calibri"/>
              <a:cs typeface="Calibri"/>
            </a:endParaRPr>
          </a:p>
          <a:p>
            <a:pPr marL="371475" algn="just">
              <a:lnSpc>
                <a:spcPct val="100000"/>
              </a:lnSpc>
              <a:spcBef>
                <a:spcPts val="720"/>
              </a:spcBef>
            </a:pPr>
            <a:r>
              <a:rPr lang="en-US" sz="6600" spc="-25" dirty="0">
                <a:solidFill>
                  <a:srgbClr val="FFFFFF"/>
                </a:solidFill>
                <a:latin typeface="Times New Roman" panose="02020603050405020304" pitchFamily="18" charset="0"/>
                <a:cs typeface="Times New Roman" panose="02020603050405020304" pitchFamily="18" charset="0"/>
              </a:rPr>
              <a:t>To empower children and families by providing a fair, effective, and timely system of justice. </a:t>
            </a:r>
          </a:p>
          <a:p>
            <a:pPr marL="371475" algn="just">
              <a:lnSpc>
                <a:spcPct val="100000"/>
              </a:lnSpc>
              <a:spcBef>
                <a:spcPts val="720"/>
              </a:spcBef>
            </a:pPr>
            <a:endParaRPr lang="en-US" sz="5400" spc="-25" dirty="0">
              <a:solidFill>
                <a:srgbClr val="FFFFFF"/>
              </a:solidFill>
              <a:latin typeface="Times New Roman" panose="02020603050405020304" pitchFamily="18" charset="0"/>
              <a:cs typeface="Times New Roman" panose="02020603050405020304" pitchFamily="18" charset="0"/>
            </a:endParaRPr>
          </a:p>
          <a:p>
            <a:pPr marL="371475" algn="ctr">
              <a:lnSpc>
                <a:spcPct val="100000"/>
              </a:lnSpc>
              <a:spcBef>
                <a:spcPts val="720"/>
              </a:spcBef>
            </a:pPr>
            <a:endParaRPr sz="2800" dirty="0">
              <a:latin typeface="Calibri"/>
              <a:cs typeface="Calibri"/>
            </a:endParaRPr>
          </a:p>
        </p:txBody>
      </p:sp>
      <p:pic>
        <p:nvPicPr>
          <p:cNvPr id="35" name="Picture 34" descr="A picture containing text&#10;&#10;Description automatically generated">
            <a:extLst>
              <a:ext uri="{FF2B5EF4-FFF2-40B4-BE49-F238E27FC236}">
                <a16:creationId xmlns:a16="http://schemas.microsoft.com/office/drawing/2014/main" id="{9A68E67D-7ABB-0A19-F5EE-CFF07BAB0F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extLst>
      <p:ext uri="{BB962C8B-B14F-4D97-AF65-F5344CB8AC3E}">
        <p14:creationId xmlns:p14="http://schemas.microsoft.com/office/powerpoint/2010/main" val="325907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820" b="16317"/>
          <a:stretch>
            <a:fillRect/>
          </a:stretch>
        </p:blipFill>
        <p:spPr>
          <a:xfrm>
            <a:off x="0" y="0"/>
            <a:ext cx="18288000" cy="10287000"/>
          </a:xfrm>
          <a:prstGeom prst="rect">
            <a:avLst/>
          </a:prstGeom>
        </p:spPr>
      </p:pic>
      <p:grpSp>
        <p:nvGrpSpPr>
          <p:cNvPr id="3" name="Group 3"/>
          <p:cNvGrpSpPr/>
          <p:nvPr/>
        </p:nvGrpSpPr>
        <p:grpSpPr>
          <a:xfrm>
            <a:off x="-223404" y="-4852946"/>
            <a:ext cx="18288000" cy="15139946"/>
            <a:chOff x="0" y="0"/>
            <a:chExt cx="11270827" cy="9330693"/>
          </a:xfrm>
        </p:grpSpPr>
        <p:sp>
          <p:nvSpPr>
            <p:cNvPr id="4" name="Freeform 4"/>
            <p:cNvSpPr/>
            <p:nvPr/>
          </p:nvSpPr>
          <p:spPr>
            <a:xfrm>
              <a:off x="0" y="0"/>
              <a:ext cx="11270827" cy="9330692"/>
            </a:xfrm>
            <a:custGeom>
              <a:avLst/>
              <a:gdLst/>
              <a:ahLst/>
              <a:cxnLst/>
              <a:rect l="l" t="t" r="r" b="b"/>
              <a:pathLst>
                <a:path w="11270827" h="9330692">
                  <a:moveTo>
                    <a:pt x="11270827" y="9330692"/>
                  </a:moveTo>
                  <a:lnTo>
                    <a:pt x="0" y="9330692"/>
                  </a:lnTo>
                  <a:lnTo>
                    <a:pt x="0" y="0"/>
                  </a:lnTo>
                  <a:lnTo>
                    <a:pt x="11270827" y="9330692"/>
                  </a:lnTo>
                  <a:close/>
                </a:path>
              </a:pathLst>
            </a:custGeom>
            <a:solidFill>
              <a:srgbClr val="024AAD">
                <a:alpha val="80000"/>
              </a:srgbClr>
            </a:solidFill>
          </p:spPr>
          <p:txBody>
            <a:bodyPr/>
            <a:lstStyle/>
            <a:p>
              <a:endParaRPr lang="en-US"/>
            </a:p>
          </p:txBody>
        </p:sp>
      </p:grpSp>
      <p:sp>
        <p:nvSpPr>
          <p:cNvPr id="5" name="AutoShape 5"/>
          <p:cNvSpPr/>
          <p:nvPr/>
        </p:nvSpPr>
        <p:spPr>
          <a:xfrm rot="2382182">
            <a:off x="3363786" y="4762245"/>
            <a:ext cx="17304655" cy="0"/>
          </a:xfrm>
          <a:prstGeom prst="line">
            <a:avLst/>
          </a:prstGeom>
          <a:ln w="571500" cap="flat">
            <a:solidFill>
              <a:srgbClr val="FFFFFF"/>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3"/>
          <a:srcRect/>
          <a:stretch>
            <a:fillRect/>
          </a:stretch>
        </p:blipFill>
        <p:spPr>
          <a:xfrm>
            <a:off x="1028700" y="284332"/>
            <a:ext cx="3541708" cy="3541708"/>
          </a:xfrm>
          <a:prstGeom prst="rect">
            <a:avLst/>
          </a:prstGeom>
        </p:spPr>
      </p:pic>
      <p:sp>
        <p:nvSpPr>
          <p:cNvPr id="6" name="TextBox 5">
            <a:extLst>
              <a:ext uri="{FF2B5EF4-FFF2-40B4-BE49-F238E27FC236}">
                <a16:creationId xmlns:a16="http://schemas.microsoft.com/office/drawing/2014/main" id="{5FA2ADA7-BFDD-CDBB-5F02-D787417DA86E}"/>
              </a:ext>
            </a:extLst>
          </p:cNvPr>
          <p:cNvSpPr txBox="1"/>
          <p:nvPr/>
        </p:nvSpPr>
        <p:spPr>
          <a:xfrm>
            <a:off x="223404" y="4838700"/>
            <a:ext cx="108966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The mission of Fulton County Juvenile Court is</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first, to protect children and the community in matters brought before the court, to rehabilitate children, and to restore families; and second, to create opportunities for the community, partners, and stakeholders to actively engage in this mission.</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74591" y="-1"/>
            <a:ext cx="7813675" cy="10287000"/>
            <a:chOff x="10474591" y="-1"/>
            <a:chExt cx="7813675" cy="10287000"/>
          </a:xfrm>
        </p:grpSpPr>
        <p:sp>
          <p:nvSpPr>
            <p:cNvPr id="3" name="object 3"/>
            <p:cNvSpPr/>
            <p:nvPr/>
          </p:nvSpPr>
          <p:spPr>
            <a:xfrm>
              <a:off x="10474592" y="0"/>
              <a:ext cx="7813675" cy="10287000"/>
            </a:xfrm>
            <a:custGeom>
              <a:avLst/>
              <a:gdLst/>
              <a:ahLst/>
              <a:cxnLst/>
              <a:rect l="l" t="t" r="r" b="b"/>
              <a:pathLst>
                <a:path w="7813675" h="10287000">
                  <a:moveTo>
                    <a:pt x="7813395" y="0"/>
                  </a:moveTo>
                  <a:lnTo>
                    <a:pt x="6506756" y="0"/>
                  </a:lnTo>
                  <a:lnTo>
                    <a:pt x="0" y="10287000"/>
                  </a:lnTo>
                  <a:lnTo>
                    <a:pt x="2473629" y="10287000"/>
                  </a:lnTo>
                  <a:lnTo>
                    <a:pt x="7813395" y="1844992"/>
                  </a:lnTo>
                  <a:lnTo>
                    <a:pt x="7813395" y="0"/>
                  </a:lnTo>
                  <a:close/>
                </a:path>
                <a:path w="7813675" h="10287000">
                  <a:moveTo>
                    <a:pt x="7813408" y="2210066"/>
                  </a:moveTo>
                  <a:lnTo>
                    <a:pt x="2704554" y="10287000"/>
                  </a:lnTo>
                  <a:lnTo>
                    <a:pt x="3643490" y="10287000"/>
                  </a:lnTo>
                  <a:lnTo>
                    <a:pt x="7813408" y="3694506"/>
                  </a:lnTo>
                  <a:lnTo>
                    <a:pt x="7813408" y="2210066"/>
                  </a:lnTo>
                  <a:close/>
                </a:path>
              </a:pathLst>
            </a:custGeom>
            <a:solidFill>
              <a:srgbClr val="040944"/>
            </a:solidFill>
          </p:spPr>
          <p:txBody>
            <a:bodyPr wrap="square" lIns="0" tIns="0" rIns="0" bIns="0" rtlCol="0"/>
            <a:lstStyle/>
            <a:p>
              <a:endParaRPr/>
            </a:p>
          </p:txBody>
        </p:sp>
        <p:sp>
          <p:nvSpPr>
            <p:cNvPr id="4" name="object 4"/>
            <p:cNvSpPr/>
            <p:nvPr/>
          </p:nvSpPr>
          <p:spPr>
            <a:xfrm>
              <a:off x="14529132" y="2518320"/>
              <a:ext cx="2798445" cy="5596890"/>
            </a:xfrm>
            <a:custGeom>
              <a:avLst/>
              <a:gdLst/>
              <a:ahLst/>
              <a:cxnLst/>
              <a:rect l="l" t="t" r="r" b="b"/>
              <a:pathLst>
                <a:path w="2798444" h="5596890">
                  <a:moveTo>
                    <a:pt x="0" y="5596829"/>
                  </a:moveTo>
                  <a:lnTo>
                    <a:pt x="0" y="4792700"/>
                  </a:lnTo>
                  <a:lnTo>
                    <a:pt x="48380" y="4792122"/>
                  </a:lnTo>
                  <a:lnTo>
                    <a:pt x="96481" y="4790397"/>
                  </a:lnTo>
                  <a:lnTo>
                    <a:pt x="144290" y="4787537"/>
                  </a:lnTo>
                  <a:lnTo>
                    <a:pt x="191793" y="4783556"/>
                  </a:lnTo>
                  <a:lnTo>
                    <a:pt x="238977" y="4778466"/>
                  </a:lnTo>
                  <a:lnTo>
                    <a:pt x="285829" y="4772282"/>
                  </a:lnTo>
                  <a:lnTo>
                    <a:pt x="332337" y="4765016"/>
                  </a:lnTo>
                  <a:lnTo>
                    <a:pt x="378486" y="4756682"/>
                  </a:lnTo>
                  <a:lnTo>
                    <a:pt x="424264" y="4747292"/>
                  </a:lnTo>
                  <a:lnTo>
                    <a:pt x="469657" y="4736860"/>
                  </a:lnTo>
                  <a:lnTo>
                    <a:pt x="514653" y="4725399"/>
                  </a:lnTo>
                  <a:lnTo>
                    <a:pt x="559237" y="4712921"/>
                  </a:lnTo>
                  <a:lnTo>
                    <a:pt x="603398" y="4699441"/>
                  </a:lnTo>
                  <a:lnTo>
                    <a:pt x="647121" y="4684971"/>
                  </a:lnTo>
                  <a:lnTo>
                    <a:pt x="690395" y="4669525"/>
                  </a:lnTo>
                  <a:lnTo>
                    <a:pt x="733204" y="4653115"/>
                  </a:lnTo>
                  <a:lnTo>
                    <a:pt x="775537" y="4635755"/>
                  </a:lnTo>
                  <a:lnTo>
                    <a:pt x="817381" y="4617458"/>
                  </a:lnTo>
                  <a:lnTo>
                    <a:pt x="858721" y="4598237"/>
                  </a:lnTo>
                  <a:lnTo>
                    <a:pt x="899545" y="4578105"/>
                  </a:lnTo>
                  <a:lnTo>
                    <a:pt x="939840" y="4557075"/>
                  </a:lnTo>
                  <a:lnTo>
                    <a:pt x="979593" y="4535161"/>
                  </a:lnTo>
                  <a:lnTo>
                    <a:pt x="1018790" y="4512376"/>
                  </a:lnTo>
                  <a:lnTo>
                    <a:pt x="1057418" y="4488732"/>
                  </a:lnTo>
                  <a:lnTo>
                    <a:pt x="1095464" y="4464243"/>
                  </a:lnTo>
                  <a:lnTo>
                    <a:pt x="1132916" y="4438923"/>
                  </a:lnTo>
                  <a:lnTo>
                    <a:pt x="1169759" y="4412784"/>
                  </a:lnTo>
                  <a:lnTo>
                    <a:pt x="1205980" y="4385839"/>
                  </a:lnTo>
                  <a:lnTo>
                    <a:pt x="1241568" y="4358101"/>
                  </a:lnTo>
                  <a:lnTo>
                    <a:pt x="1276507" y="4329585"/>
                  </a:lnTo>
                  <a:lnTo>
                    <a:pt x="1310786" y="4300302"/>
                  </a:lnTo>
                  <a:lnTo>
                    <a:pt x="1344391" y="4270266"/>
                  </a:lnTo>
                  <a:lnTo>
                    <a:pt x="1377308" y="4239491"/>
                  </a:lnTo>
                  <a:lnTo>
                    <a:pt x="1409525" y="4207988"/>
                  </a:lnTo>
                  <a:lnTo>
                    <a:pt x="1441029" y="4175772"/>
                  </a:lnTo>
                  <a:lnTo>
                    <a:pt x="1471806" y="4142856"/>
                  </a:lnTo>
                  <a:lnTo>
                    <a:pt x="1501844" y="4109253"/>
                  </a:lnTo>
                  <a:lnTo>
                    <a:pt x="1531128" y="4074975"/>
                  </a:lnTo>
                  <a:lnTo>
                    <a:pt x="1559646" y="4040036"/>
                  </a:lnTo>
                  <a:lnTo>
                    <a:pt x="1587386" y="4004450"/>
                  </a:lnTo>
                  <a:lnTo>
                    <a:pt x="1614332" y="3968229"/>
                  </a:lnTo>
                  <a:lnTo>
                    <a:pt x="1640473" y="3931387"/>
                  </a:lnTo>
                  <a:lnTo>
                    <a:pt x="1665796" y="3893936"/>
                  </a:lnTo>
                  <a:lnTo>
                    <a:pt x="1690286" y="3855890"/>
                  </a:lnTo>
                  <a:lnTo>
                    <a:pt x="1713932" y="3817262"/>
                  </a:lnTo>
                  <a:lnTo>
                    <a:pt x="1736719" y="3778065"/>
                  </a:lnTo>
                  <a:lnTo>
                    <a:pt x="1758635" y="3738312"/>
                  </a:lnTo>
                  <a:lnTo>
                    <a:pt x="1779666" y="3698016"/>
                  </a:lnTo>
                  <a:lnTo>
                    <a:pt x="1799800" y="3657192"/>
                  </a:lnTo>
                  <a:lnTo>
                    <a:pt x="1819023" y="3615851"/>
                  </a:lnTo>
                  <a:lnTo>
                    <a:pt x="1837322" y="3574006"/>
                  </a:lnTo>
                  <a:lnTo>
                    <a:pt x="1854684" y="3531672"/>
                  </a:lnTo>
                  <a:lnTo>
                    <a:pt x="1871095" y="3488861"/>
                  </a:lnTo>
                  <a:lnTo>
                    <a:pt x="1886543" y="3445586"/>
                  </a:lnTo>
                  <a:lnTo>
                    <a:pt x="1901015" y="3401861"/>
                  </a:lnTo>
                  <a:lnTo>
                    <a:pt x="1914496" y="3357698"/>
                  </a:lnTo>
                  <a:lnTo>
                    <a:pt x="1926975" y="3313111"/>
                  </a:lnTo>
                  <a:lnTo>
                    <a:pt x="1938438" y="3268113"/>
                  </a:lnTo>
                  <a:lnTo>
                    <a:pt x="1948871" y="3222717"/>
                  </a:lnTo>
                  <a:lnTo>
                    <a:pt x="1958262" y="3176936"/>
                  </a:lnTo>
                  <a:lnTo>
                    <a:pt x="1966598" y="3130784"/>
                  </a:lnTo>
                  <a:lnTo>
                    <a:pt x="1973865" y="3084273"/>
                  </a:lnTo>
                  <a:lnTo>
                    <a:pt x="1980050" y="3037416"/>
                  </a:lnTo>
                  <a:lnTo>
                    <a:pt x="1985139" y="2990228"/>
                  </a:lnTo>
                  <a:lnTo>
                    <a:pt x="1989121" y="2942720"/>
                  </a:lnTo>
                  <a:lnTo>
                    <a:pt x="1991981" y="2894907"/>
                  </a:lnTo>
                  <a:lnTo>
                    <a:pt x="1993707" y="2846800"/>
                  </a:lnTo>
                  <a:lnTo>
                    <a:pt x="1994286" y="2798414"/>
                  </a:lnTo>
                  <a:lnTo>
                    <a:pt x="1993707" y="2750029"/>
                  </a:lnTo>
                  <a:lnTo>
                    <a:pt x="1991981" y="2701922"/>
                  </a:lnTo>
                  <a:lnTo>
                    <a:pt x="1989121" y="2654109"/>
                  </a:lnTo>
                  <a:lnTo>
                    <a:pt x="1985139" y="2606601"/>
                  </a:lnTo>
                  <a:lnTo>
                    <a:pt x="1980050" y="2559413"/>
                  </a:lnTo>
                  <a:lnTo>
                    <a:pt x="1973865" y="2512556"/>
                  </a:lnTo>
                  <a:lnTo>
                    <a:pt x="1966598" y="2466045"/>
                  </a:lnTo>
                  <a:lnTo>
                    <a:pt x="1958262" y="2419893"/>
                  </a:lnTo>
                  <a:lnTo>
                    <a:pt x="1948871" y="2374112"/>
                  </a:lnTo>
                  <a:lnTo>
                    <a:pt x="1938438" y="2328716"/>
                  </a:lnTo>
                  <a:lnTo>
                    <a:pt x="1926975" y="2283718"/>
                  </a:lnTo>
                  <a:lnTo>
                    <a:pt x="1914496" y="2239131"/>
                  </a:lnTo>
                  <a:lnTo>
                    <a:pt x="1901015" y="2194968"/>
                  </a:lnTo>
                  <a:lnTo>
                    <a:pt x="1886543" y="2151243"/>
                  </a:lnTo>
                  <a:lnTo>
                    <a:pt x="1871095" y="2107968"/>
                  </a:lnTo>
                  <a:lnTo>
                    <a:pt x="1854684" y="2065157"/>
                  </a:lnTo>
                  <a:lnTo>
                    <a:pt x="1837322" y="2022823"/>
                  </a:lnTo>
                  <a:lnTo>
                    <a:pt x="1819023" y="1980978"/>
                  </a:lnTo>
                  <a:lnTo>
                    <a:pt x="1799800" y="1939637"/>
                  </a:lnTo>
                  <a:lnTo>
                    <a:pt x="1779666" y="1898812"/>
                  </a:lnTo>
                  <a:lnTo>
                    <a:pt x="1758635" y="1858517"/>
                  </a:lnTo>
                  <a:lnTo>
                    <a:pt x="1736719" y="1818764"/>
                  </a:lnTo>
                  <a:lnTo>
                    <a:pt x="1713932" y="1779567"/>
                  </a:lnTo>
                  <a:lnTo>
                    <a:pt x="1690286" y="1740939"/>
                  </a:lnTo>
                  <a:lnTo>
                    <a:pt x="1665796" y="1702893"/>
                  </a:lnTo>
                  <a:lnTo>
                    <a:pt x="1640473" y="1665442"/>
                  </a:lnTo>
                  <a:lnTo>
                    <a:pt x="1614332" y="1628600"/>
                  </a:lnTo>
                  <a:lnTo>
                    <a:pt x="1587386" y="1592379"/>
                  </a:lnTo>
                  <a:lnTo>
                    <a:pt x="1559646" y="1556793"/>
                  </a:lnTo>
                  <a:lnTo>
                    <a:pt x="1531128" y="1521854"/>
                  </a:lnTo>
                  <a:lnTo>
                    <a:pt x="1501844" y="1487576"/>
                  </a:lnTo>
                  <a:lnTo>
                    <a:pt x="1471806" y="1453973"/>
                  </a:lnTo>
                  <a:lnTo>
                    <a:pt x="1441029" y="1421057"/>
                  </a:lnTo>
                  <a:lnTo>
                    <a:pt x="1409525" y="1388841"/>
                  </a:lnTo>
                  <a:lnTo>
                    <a:pt x="1377308" y="1357338"/>
                  </a:lnTo>
                  <a:lnTo>
                    <a:pt x="1344391" y="1326563"/>
                  </a:lnTo>
                  <a:lnTo>
                    <a:pt x="1310786" y="1296527"/>
                  </a:lnTo>
                  <a:lnTo>
                    <a:pt x="1276507" y="1267244"/>
                  </a:lnTo>
                  <a:lnTo>
                    <a:pt x="1241568" y="1238728"/>
                  </a:lnTo>
                  <a:lnTo>
                    <a:pt x="1205980" y="1210990"/>
                  </a:lnTo>
                  <a:lnTo>
                    <a:pt x="1169759" y="1184045"/>
                  </a:lnTo>
                  <a:lnTo>
                    <a:pt x="1132916" y="1157906"/>
                  </a:lnTo>
                  <a:lnTo>
                    <a:pt x="1095464" y="1132586"/>
                  </a:lnTo>
                  <a:lnTo>
                    <a:pt x="1057418" y="1108097"/>
                  </a:lnTo>
                  <a:lnTo>
                    <a:pt x="1018790" y="1084453"/>
                  </a:lnTo>
                  <a:lnTo>
                    <a:pt x="979593" y="1061668"/>
                  </a:lnTo>
                  <a:lnTo>
                    <a:pt x="939840" y="1039754"/>
                  </a:lnTo>
                  <a:lnTo>
                    <a:pt x="899545" y="1018724"/>
                  </a:lnTo>
                  <a:lnTo>
                    <a:pt x="858721" y="998592"/>
                  </a:lnTo>
                  <a:lnTo>
                    <a:pt x="817381" y="979371"/>
                  </a:lnTo>
                  <a:lnTo>
                    <a:pt x="775537" y="961074"/>
                  </a:lnTo>
                  <a:lnTo>
                    <a:pt x="733204" y="943714"/>
                  </a:lnTo>
                  <a:lnTo>
                    <a:pt x="690395" y="927304"/>
                  </a:lnTo>
                  <a:lnTo>
                    <a:pt x="647121" y="911858"/>
                  </a:lnTo>
                  <a:lnTo>
                    <a:pt x="603398" y="897388"/>
                  </a:lnTo>
                  <a:lnTo>
                    <a:pt x="559237" y="883908"/>
                  </a:lnTo>
                  <a:lnTo>
                    <a:pt x="514653" y="871430"/>
                  </a:lnTo>
                  <a:lnTo>
                    <a:pt x="469657" y="859969"/>
                  </a:lnTo>
                  <a:lnTo>
                    <a:pt x="424264" y="849537"/>
                  </a:lnTo>
                  <a:lnTo>
                    <a:pt x="378486" y="840147"/>
                  </a:lnTo>
                  <a:lnTo>
                    <a:pt x="332337" y="831813"/>
                  </a:lnTo>
                  <a:lnTo>
                    <a:pt x="285829" y="824547"/>
                  </a:lnTo>
                  <a:lnTo>
                    <a:pt x="238977" y="818363"/>
                  </a:lnTo>
                  <a:lnTo>
                    <a:pt x="191793" y="813273"/>
                  </a:lnTo>
                  <a:lnTo>
                    <a:pt x="144290" y="809292"/>
                  </a:lnTo>
                  <a:lnTo>
                    <a:pt x="96481" y="806432"/>
                  </a:lnTo>
                  <a:lnTo>
                    <a:pt x="48380" y="804707"/>
                  </a:lnTo>
                  <a:lnTo>
                    <a:pt x="0" y="804129"/>
                  </a:lnTo>
                  <a:lnTo>
                    <a:pt x="0" y="0"/>
                  </a:lnTo>
                  <a:lnTo>
                    <a:pt x="48124" y="407"/>
                  </a:lnTo>
                  <a:lnTo>
                    <a:pt x="96055" y="1625"/>
                  </a:lnTo>
                  <a:lnTo>
                    <a:pt x="143786" y="3648"/>
                  </a:lnTo>
                  <a:lnTo>
                    <a:pt x="191310" y="6468"/>
                  </a:lnTo>
                  <a:lnTo>
                    <a:pt x="238620" y="10079"/>
                  </a:lnTo>
                  <a:lnTo>
                    <a:pt x="285710" y="14475"/>
                  </a:lnTo>
                  <a:lnTo>
                    <a:pt x="332573" y="19648"/>
                  </a:lnTo>
                  <a:lnTo>
                    <a:pt x="379203" y="25593"/>
                  </a:lnTo>
                  <a:lnTo>
                    <a:pt x="425594" y="32303"/>
                  </a:lnTo>
                  <a:lnTo>
                    <a:pt x="471738" y="39771"/>
                  </a:lnTo>
                  <a:lnTo>
                    <a:pt x="517629" y="47991"/>
                  </a:lnTo>
                  <a:lnTo>
                    <a:pt x="563261" y="56956"/>
                  </a:lnTo>
                  <a:lnTo>
                    <a:pt x="608627" y="66659"/>
                  </a:lnTo>
                  <a:lnTo>
                    <a:pt x="653720" y="77094"/>
                  </a:lnTo>
                  <a:lnTo>
                    <a:pt x="698534" y="88255"/>
                  </a:lnTo>
                  <a:lnTo>
                    <a:pt x="743062" y="100135"/>
                  </a:lnTo>
                  <a:lnTo>
                    <a:pt x="787298" y="112727"/>
                  </a:lnTo>
                  <a:lnTo>
                    <a:pt x="831235" y="126025"/>
                  </a:lnTo>
                  <a:lnTo>
                    <a:pt x="874867" y="140022"/>
                  </a:lnTo>
                  <a:lnTo>
                    <a:pt x="918187" y="154711"/>
                  </a:lnTo>
                  <a:lnTo>
                    <a:pt x="961188" y="170087"/>
                  </a:lnTo>
                  <a:lnTo>
                    <a:pt x="1003865" y="186142"/>
                  </a:lnTo>
                  <a:lnTo>
                    <a:pt x="1046209" y="202870"/>
                  </a:lnTo>
                  <a:lnTo>
                    <a:pt x="1088216" y="220264"/>
                  </a:lnTo>
                  <a:lnTo>
                    <a:pt x="1129877" y="238318"/>
                  </a:lnTo>
                  <a:lnTo>
                    <a:pt x="1171188" y="257025"/>
                  </a:lnTo>
                  <a:lnTo>
                    <a:pt x="1212140" y="276379"/>
                  </a:lnTo>
                  <a:lnTo>
                    <a:pt x="1252728" y="296374"/>
                  </a:lnTo>
                  <a:lnTo>
                    <a:pt x="1292945" y="317001"/>
                  </a:lnTo>
                  <a:lnTo>
                    <a:pt x="1332784" y="338256"/>
                  </a:lnTo>
                  <a:lnTo>
                    <a:pt x="1372239" y="360131"/>
                  </a:lnTo>
                  <a:lnTo>
                    <a:pt x="1411304" y="382620"/>
                  </a:lnTo>
                  <a:lnTo>
                    <a:pt x="1449971" y="405716"/>
                  </a:lnTo>
                  <a:lnTo>
                    <a:pt x="1488234" y="429413"/>
                  </a:lnTo>
                  <a:lnTo>
                    <a:pt x="1526087" y="453704"/>
                  </a:lnTo>
                  <a:lnTo>
                    <a:pt x="1563523" y="478583"/>
                  </a:lnTo>
                  <a:lnTo>
                    <a:pt x="1600535" y="504043"/>
                  </a:lnTo>
                  <a:lnTo>
                    <a:pt x="1637118" y="530077"/>
                  </a:lnTo>
                  <a:lnTo>
                    <a:pt x="1673263" y="556679"/>
                  </a:lnTo>
                  <a:lnTo>
                    <a:pt x="1708966" y="583843"/>
                  </a:lnTo>
                  <a:lnTo>
                    <a:pt x="1744218" y="611561"/>
                  </a:lnTo>
                  <a:lnTo>
                    <a:pt x="1779015" y="639828"/>
                  </a:lnTo>
                  <a:lnTo>
                    <a:pt x="1813348" y="668636"/>
                  </a:lnTo>
                  <a:lnTo>
                    <a:pt x="1847212" y="697979"/>
                  </a:lnTo>
                  <a:lnTo>
                    <a:pt x="1880600" y="727851"/>
                  </a:lnTo>
                  <a:lnTo>
                    <a:pt x="1913505" y="758245"/>
                  </a:lnTo>
                  <a:lnTo>
                    <a:pt x="1945921" y="789154"/>
                  </a:lnTo>
                  <a:lnTo>
                    <a:pt x="1977842" y="820572"/>
                  </a:lnTo>
                  <a:lnTo>
                    <a:pt x="2009260" y="852493"/>
                  </a:lnTo>
                  <a:lnTo>
                    <a:pt x="2040169" y="884909"/>
                  </a:lnTo>
                  <a:lnTo>
                    <a:pt x="2070563" y="917814"/>
                  </a:lnTo>
                  <a:lnTo>
                    <a:pt x="2100435" y="951202"/>
                  </a:lnTo>
                  <a:lnTo>
                    <a:pt x="2129778" y="985066"/>
                  </a:lnTo>
                  <a:lnTo>
                    <a:pt x="2158586" y="1019399"/>
                  </a:lnTo>
                  <a:lnTo>
                    <a:pt x="2186853" y="1054196"/>
                  </a:lnTo>
                  <a:lnTo>
                    <a:pt x="2214571" y="1089448"/>
                  </a:lnTo>
                  <a:lnTo>
                    <a:pt x="2241735" y="1125151"/>
                  </a:lnTo>
                  <a:lnTo>
                    <a:pt x="2268337" y="1161296"/>
                  </a:lnTo>
                  <a:lnTo>
                    <a:pt x="2294371" y="1197879"/>
                  </a:lnTo>
                  <a:lnTo>
                    <a:pt x="2319831" y="1234891"/>
                  </a:lnTo>
                  <a:lnTo>
                    <a:pt x="2344710" y="1272327"/>
                  </a:lnTo>
                  <a:lnTo>
                    <a:pt x="2369001" y="1310180"/>
                  </a:lnTo>
                  <a:lnTo>
                    <a:pt x="2392698" y="1348443"/>
                  </a:lnTo>
                  <a:lnTo>
                    <a:pt x="2415794" y="1387110"/>
                  </a:lnTo>
                  <a:lnTo>
                    <a:pt x="2438283" y="1426175"/>
                  </a:lnTo>
                  <a:lnTo>
                    <a:pt x="2460158" y="1465630"/>
                  </a:lnTo>
                  <a:lnTo>
                    <a:pt x="2481413" y="1505469"/>
                  </a:lnTo>
                  <a:lnTo>
                    <a:pt x="2502040" y="1545686"/>
                  </a:lnTo>
                  <a:lnTo>
                    <a:pt x="2522035" y="1586274"/>
                  </a:lnTo>
                  <a:lnTo>
                    <a:pt x="2541389" y="1627226"/>
                  </a:lnTo>
                  <a:lnTo>
                    <a:pt x="2560096" y="1668537"/>
                  </a:lnTo>
                  <a:lnTo>
                    <a:pt x="2578150" y="1710198"/>
                  </a:lnTo>
                  <a:lnTo>
                    <a:pt x="2595544" y="1752205"/>
                  </a:lnTo>
                  <a:lnTo>
                    <a:pt x="2612272" y="1794549"/>
                  </a:lnTo>
                  <a:lnTo>
                    <a:pt x="2628327" y="1837225"/>
                  </a:lnTo>
                  <a:lnTo>
                    <a:pt x="2643703" y="1880227"/>
                  </a:lnTo>
                  <a:lnTo>
                    <a:pt x="2658392" y="1923547"/>
                  </a:lnTo>
                  <a:lnTo>
                    <a:pt x="2672389" y="1967178"/>
                  </a:lnTo>
                  <a:lnTo>
                    <a:pt x="2685687" y="2011116"/>
                  </a:lnTo>
                  <a:lnTo>
                    <a:pt x="2698279" y="2055352"/>
                  </a:lnTo>
                  <a:lnTo>
                    <a:pt x="2710159" y="2099880"/>
                  </a:lnTo>
                  <a:lnTo>
                    <a:pt x="2721319" y="2144694"/>
                  </a:lnTo>
                  <a:lnTo>
                    <a:pt x="2731755" y="2189787"/>
                  </a:lnTo>
                  <a:lnTo>
                    <a:pt x="2741458" y="2235153"/>
                  </a:lnTo>
                  <a:lnTo>
                    <a:pt x="2750423" y="2280785"/>
                  </a:lnTo>
                  <a:lnTo>
                    <a:pt x="2758643" y="2326676"/>
                  </a:lnTo>
                  <a:lnTo>
                    <a:pt x="2766111" y="2372820"/>
                  </a:lnTo>
                  <a:lnTo>
                    <a:pt x="2772821" y="2419211"/>
                  </a:lnTo>
                  <a:lnTo>
                    <a:pt x="2778766" y="2465841"/>
                  </a:lnTo>
                  <a:lnTo>
                    <a:pt x="2783939" y="2512704"/>
                  </a:lnTo>
                  <a:lnTo>
                    <a:pt x="2788335" y="2559794"/>
                  </a:lnTo>
                  <a:lnTo>
                    <a:pt x="2791946" y="2607104"/>
                  </a:lnTo>
                  <a:lnTo>
                    <a:pt x="2794766" y="2654628"/>
                  </a:lnTo>
                  <a:lnTo>
                    <a:pt x="2796789" y="2702359"/>
                  </a:lnTo>
                  <a:lnTo>
                    <a:pt x="2798007" y="2750290"/>
                  </a:lnTo>
                  <a:lnTo>
                    <a:pt x="2798414" y="2798414"/>
                  </a:lnTo>
                  <a:lnTo>
                    <a:pt x="2798007" y="2846539"/>
                  </a:lnTo>
                  <a:lnTo>
                    <a:pt x="2796789" y="2894470"/>
                  </a:lnTo>
                  <a:lnTo>
                    <a:pt x="2794766" y="2942201"/>
                  </a:lnTo>
                  <a:lnTo>
                    <a:pt x="2791946" y="2989725"/>
                  </a:lnTo>
                  <a:lnTo>
                    <a:pt x="2788335" y="3037035"/>
                  </a:lnTo>
                  <a:lnTo>
                    <a:pt x="2783939" y="3084125"/>
                  </a:lnTo>
                  <a:lnTo>
                    <a:pt x="2778766" y="3130988"/>
                  </a:lnTo>
                  <a:lnTo>
                    <a:pt x="2772821" y="3177618"/>
                  </a:lnTo>
                  <a:lnTo>
                    <a:pt x="2766111" y="3224009"/>
                  </a:lnTo>
                  <a:lnTo>
                    <a:pt x="2758643" y="3270153"/>
                  </a:lnTo>
                  <a:lnTo>
                    <a:pt x="2750423" y="3316044"/>
                  </a:lnTo>
                  <a:lnTo>
                    <a:pt x="2741458" y="3361676"/>
                  </a:lnTo>
                  <a:lnTo>
                    <a:pt x="2731755" y="3407042"/>
                  </a:lnTo>
                  <a:lnTo>
                    <a:pt x="2721319" y="3452135"/>
                  </a:lnTo>
                  <a:lnTo>
                    <a:pt x="2710159" y="3496949"/>
                  </a:lnTo>
                  <a:lnTo>
                    <a:pt x="2698279" y="3541477"/>
                  </a:lnTo>
                  <a:lnTo>
                    <a:pt x="2685687" y="3585713"/>
                  </a:lnTo>
                  <a:lnTo>
                    <a:pt x="2672389" y="3629651"/>
                  </a:lnTo>
                  <a:lnTo>
                    <a:pt x="2658392" y="3673282"/>
                  </a:lnTo>
                  <a:lnTo>
                    <a:pt x="2643703" y="3716602"/>
                  </a:lnTo>
                  <a:lnTo>
                    <a:pt x="2628327" y="3759604"/>
                  </a:lnTo>
                  <a:lnTo>
                    <a:pt x="2612272" y="3802280"/>
                  </a:lnTo>
                  <a:lnTo>
                    <a:pt x="2595544" y="3844624"/>
                  </a:lnTo>
                  <a:lnTo>
                    <a:pt x="2578150" y="3886631"/>
                  </a:lnTo>
                  <a:lnTo>
                    <a:pt x="2560096" y="3928292"/>
                  </a:lnTo>
                  <a:lnTo>
                    <a:pt x="2541389" y="3969603"/>
                  </a:lnTo>
                  <a:lnTo>
                    <a:pt x="2522035" y="4010555"/>
                  </a:lnTo>
                  <a:lnTo>
                    <a:pt x="2502040" y="4051143"/>
                  </a:lnTo>
                  <a:lnTo>
                    <a:pt x="2481413" y="4091360"/>
                  </a:lnTo>
                  <a:lnTo>
                    <a:pt x="2460158" y="4131199"/>
                  </a:lnTo>
                  <a:lnTo>
                    <a:pt x="2438283" y="4170654"/>
                  </a:lnTo>
                  <a:lnTo>
                    <a:pt x="2415794" y="4209719"/>
                  </a:lnTo>
                  <a:lnTo>
                    <a:pt x="2392698" y="4248386"/>
                  </a:lnTo>
                  <a:lnTo>
                    <a:pt x="2369001" y="4286649"/>
                  </a:lnTo>
                  <a:lnTo>
                    <a:pt x="2344710" y="4324502"/>
                  </a:lnTo>
                  <a:lnTo>
                    <a:pt x="2319831" y="4361938"/>
                  </a:lnTo>
                  <a:lnTo>
                    <a:pt x="2294371" y="4398950"/>
                  </a:lnTo>
                  <a:lnTo>
                    <a:pt x="2268337" y="4435533"/>
                  </a:lnTo>
                  <a:lnTo>
                    <a:pt x="2241735" y="4471678"/>
                  </a:lnTo>
                  <a:lnTo>
                    <a:pt x="2214571" y="4507381"/>
                  </a:lnTo>
                  <a:lnTo>
                    <a:pt x="2186853" y="4542633"/>
                  </a:lnTo>
                  <a:lnTo>
                    <a:pt x="2158586" y="4577430"/>
                  </a:lnTo>
                  <a:lnTo>
                    <a:pt x="2129778" y="4611763"/>
                  </a:lnTo>
                  <a:lnTo>
                    <a:pt x="2100435" y="4645627"/>
                  </a:lnTo>
                  <a:lnTo>
                    <a:pt x="2070563" y="4679015"/>
                  </a:lnTo>
                  <a:lnTo>
                    <a:pt x="2040169" y="4711920"/>
                  </a:lnTo>
                  <a:lnTo>
                    <a:pt x="2009260" y="4744336"/>
                  </a:lnTo>
                  <a:lnTo>
                    <a:pt x="1977842" y="4776257"/>
                  </a:lnTo>
                  <a:lnTo>
                    <a:pt x="1945921" y="4807675"/>
                  </a:lnTo>
                  <a:lnTo>
                    <a:pt x="1913505" y="4838584"/>
                  </a:lnTo>
                  <a:lnTo>
                    <a:pt x="1880600" y="4868978"/>
                  </a:lnTo>
                  <a:lnTo>
                    <a:pt x="1847212" y="4898850"/>
                  </a:lnTo>
                  <a:lnTo>
                    <a:pt x="1813348" y="4928193"/>
                  </a:lnTo>
                  <a:lnTo>
                    <a:pt x="1779015" y="4957001"/>
                  </a:lnTo>
                  <a:lnTo>
                    <a:pt x="1744218" y="4985268"/>
                  </a:lnTo>
                  <a:lnTo>
                    <a:pt x="1708966" y="5012986"/>
                  </a:lnTo>
                  <a:lnTo>
                    <a:pt x="1673263" y="5040150"/>
                  </a:lnTo>
                  <a:lnTo>
                    <a:pt x="1637118" y="5066752"/>
                  </a:lnTo>
                  <a:lnTo>
                    <a:pt x="1600535" y="5092786"/>
                  </a:lnTo>
                  <a:lnTo>
                    <a:pt x="1563523" y="5118246"/>
                  </a:lnTo>
                  <a:lnTo>
                    <a:pt x="1526087" y="5143125"/>
                  </a:lnTo>
                  <a:lnTo>
                    <a:pt x="1488234" y="5167416"/>
                  </a:lnTo>
                  <a:lnTo>
                    <a:pt x="1449971" y="5191113"/>
                  </a:lnTo>
                  <a:lnTo>
                    <a:pt x="1411304" y="5214209"/>
                  </a:lnTo>
                  <a:lnTo>
                    <a:pt x="1372239" y="5236698"/>
                  </a:lnTo>
                  <a:lnTo>
                    <a:pt x="1332784" y="5258573"/>
                  </a:lnTo>
                  <a:lnTo>
                    <a:pt x="1292945" y="5279828"/>
                  </a:lnTo>
                  <a:lnTo>
                    <a:pt x="1252728" y="5300455"/>
                  </a:lnTo>
                  <a:lnTo>
                    <a:pt x="1212140" y="5320450"/>
                  </a:lnTo>
                  <a:lnTo>
                    <a:pt x="1171188" y="5339804"/>
                  </a:lnTo>
                  <a:lnTo>
                    <a:pt x="1129877" y="5358511"/>
                  </a:lnTo>
                  <a:lnTo>
                    <a:pt x="1088216" y="5376565"/>
                  </a:lnTo>
                  <a:lnTo>
                    <a:pt x="1046209" y="5393959"/>
                  </a:lnTo>
                  <a:lnTo>
                    <a:pt x="1003865" y="5410687"/>
                  </a:lnTo>
                  <a:lnTo>
                    <a:pt x="961188" y="5426742"/>
                  </a:lnTo>
                  <a:lnTo>
                    <a:pt x="918187" y="5442118"/>
                  </a:lnTo>
                  <a:lnTo>
                    <a:pt x="874867" y="5456807"/>
                  </a:lnTo>
                  <a:lnTo>
                    <a:pt x="831235" y="5470804"/>
                  </a:lnTo>
                  <a:lnTo>
                    <a:pt x="787298" y="5484102"/>
                  </a:lnTo>
                  <a:lnTo>
                    <a:pt x="743062" y="5496694"/>
                  </a:lnTo>
                  <a:lnTo>
                    <a:pt x="698534" y="5508574"/>
                  </a:lnTo>
                  <a:lnTo>
                    <a:pt x="653720" y="5519734"/>
                  </a:lnTo>
                  <a:lnTo>
                    <a:pt x="608627" y="5530170"/>
                  </a:lnTo>
                  <a:lnTo>
                    <a:pt x="563261" y="5539873"/>
                  </a:lnTo>
                  <a:lnTo>
                    <a:pt x="517629" y="5548838"/>
                  </a:lnTo>
                  <a:lnTo>
                    <a:pt x="471738" y="5557058"/>
                  </a:lnTo>
                  <a:lnTo>
                    <a:pt x="425594" y="5564526"/>
                  </a:lnTo>
                  <a:lnTo>
                    <a:pt x="379203" y="5571236"/>
                  </a:lnTo>
                  <a:lnTo>
                    <a:pt x="332573" y="5577180"/>
                  </a:lnTo>
                  <a:lnTo>
                    <a:pt x="285710" y="5582354"/>
                  </a:lnTo>
                  <a:lnTo>
                    <a:pt x="238620" y="5586750"/>
                  </a:lnTo>
                  <a:lnTo>
                    <a:pt x="191310" y="5590361"/>
                  </a:lnTo>
                  <a:lnTo>
                    <a:pt x="143786" y="5593181"/>
                  </a:lnTo>
                  <a:lnTo>
                    <a:pt x="96055" y="5595204"/>
                  </a:lnTo>
                  <a:lnTo>
                    <a:pt x="48124" y="5596422"/>
                  </a:lnTo>
                  <a:lnTo>
                    <a:pt x="0" y="5596829"/>
                  </a:lnTo>
                  <a:close/>
                </a:path>
              </a:pathLst>
            </a:custGeom>
            <a:solidFill>
              <a:srgbClr val="000E9A"/>
            </a:solidFill>
          </p:spPr>
          <p:txBody>
            <a:bodyPr wrap="square" lIns="0" tIns="0" rIns="0" bIns="0" rtlCol="0"/>
            <a:lstStyle/>
            <a:p>
              <a:endParaRPr/>
            </a:p>
          </p:txBody>
        </p:sp>
        <p:sp>
          <p:nvSpPr>
            <p:cNvPr id="5" name="object 5"/>
            <p:cNvSpPr/>
            <p:nvPr/>
          </p:nvSpPr>
          <p:spPr>
            <a:xfrm>
              <a:off x="11720298" y="2537413"/>
              <a:ext cx="2679700" cy="5378450"/>
            </a:xfrm>
            <a:custGeom>
              <a:avLst/>
              <a:gdLst/>
              <a:ahLst/>
              <a:cxnLst/>
              <a:rect l="l" t="t" r="r" b="b"/>
              <a:pathLst>
                <a:path w="2679700" h="5378450">
                  <a:moveTo>
                    <a:pt x="12699" y="2402821"/>
                  </a:moveTo>
                  <a:lnTo>
                    <a:pt x="12699" y="2975474"/>
                  </a:lnTo>
                  <a:lnTo>
                    <a:pt x="0" y="2928308"/>
                  </a:lnTo>
                  <a:lnTo>
                    <a:pt x="0" y="2449986"/>
                  </a:lnTo>
                  <a:lnTo>
                    <a:pt x="12699" y="2402821"/>
                  </a:lnTo>
                  <a:close/>
                </a:path>
                <a:path w="2679700" h="5378450">
                  <a:moveTo>
                    <a:pt x="25399" y="2309214"/>
                  </a:moveTo>
                  <a:lnTo>
                    <a:pt x="25399" y="3069081"/>
                  </a:lnTo>
                  <a:lnTo>
                    <a:pt x="12699" y="3022400"/>
                  </a:lnTo>
                  <a:lnTo>
                    <a:pt x="12699" y="2355894"/>
                  </a:lnTo>
                  <a:lnTo>
                    <a:pt x="25399" y="2309214"/>
                  </a:lnTo>
                  <a:close/>
                </a:path>
                <a:path w="2679700" h="5378450">
                  <a:moveTo>
                    <a:pt x="38099" y="2216620"/>
                  </a:moveTo>
                  <a:lnTo>
                    <a:pt x="38099" y="3161675"/>
                  </a:lnTo>
                  <a:lnTo>
                    <a:pt x="25399" y="3115508"/>
                  </a:lnTo>
                  <a:lnTo>
                    <a:pt x="25399" y="2262786"/>
                  </a:lnTo>
                  <a:lnTo>
                    <a:pt x="38099" y="2216620"/>
                  </a:lnTo>
                  <a:close/>
                </a:path>
                <a:path w="2679700" h="5378450">
                  <a:moveTo>
                    <a:pt x="2679699" y="4605545"/>
                  </a:moveTo>
                  <a:lnTo>
                    <a:pt x="2679699" y="5378295"/>
                  </a:lnTo>
                  <a:lnTo>
                    <a:pt x="2628899" y="5377896"/>
                  </a:lnTo>
                  <a:lnTo>
                    <a:pt x="2590799" y="5376622"/>
                  </a:lnTo>
                  <a:lnTo>
                    <a:pt x="2539999" y="5374507"/>
                  </a:lnTo>
                  <a:lnTo>
                    <a:pt x="2489199" y="5371558"/>
                  </a:lnTo>
                  <a:lnTo>
                    <a:pt x="2438399" y="5367782"/>
                  </a:lnTo>
                  <a:lnTo>
                    <a:pt x="2400299" y="5363187"/>
                  </a:lnTo>
                  <a:lnTo>
                    <a:pt x="2349499" y="5357780"/>
                  </a:lnTo>
                  <a:lnTo>
                    <a:pt x="2298699" y="5351568"/>
                  </a:lnTo>
                  <a:lnTo>
                    <a:pt x="2260599" y="5344558"/>
                  </a:lnTo>
                  <a:lnTo>
                    <a:pt x="2209799" y="5336758"/>
                  </a:lnTo>
                  <a:lnTo>
                    <a:pt x="2158999" y="5328173"/>
                  </a:lnTo>
                  <a:lnTo>
                    <a:pt x="2120899" y="5318813"/>
                  </a:lnTo>
                  <a:lnTo>
                    <a:pt x="2070099" y="5308683"/>
                  </a:lnTo>
                  <a:lnTo>
                    <a:pt x="2031999" y="5297792"/>
                  </a:lnTo>
                  <a:lnTo>
                    <a:pt x="1981199" y="5286145"/>
                  </a:lnTo>
                  <a:lnTo>
                    <a:pt x="1943099" y="5273751"/>
                  </a:lnTo>
                  <a:lnTo>
                    <a:pt x="1892299" y="5260616"/>
                  </a:lnTo>
                  <a:lnTo>
                    <a:pt x="1854199" y="5246747"/>
                  </a:lnTo>
                  <a:lnTo>
                    <a:pt x="1803399" y="5232153"/>
                  </a:lnTo>
                  <a:lnTo>
                    <a:pt x="1765299" y="5216840"/>
                  </a:lnTo>
                  <a:lnTo>
                    <a:pt x="1727199" y="5200814"/>
                  </a:lnTo>
                  <a:lnTo>
                    <a:pt x="1676399" y="5184084"/>
                  </a:lnTo>
                  <a:lnTo>
                    <a:pt x="1638299" y="5166657"/>
                  </a:lnTo>
                  <a:lnTo>
                    <a:pt x="1600199" y="5148539"/>
                  </a:lnTo>
                  <a:lnTo>
                    <a:pt x="1549399" y="5129737"/>
                  </a:lnTo>
                  <a:lnTo>
                    <a:pt x="1511299" y="5110260"/>
                  </a:lnTo>
                  <a:lnTo>
                    <a:pt x="1473199" y="5090114"/>
                  </a:lnTo>
                  <a:lnTo>
                    <a:pt x="1435099" y="5069306"/>
                  </a:lnTo>
                  <a:lnTo>
                    <a:pt x="1396999" y="5047844"/>
                  </a:lnTo>
                  <a:lnTo>
                    <a:pt x="1358899" y="5025734"/>
                  </a:lnTo>
                  <a:lnTo>
                    <a:pt x="1308099" y="5002984"/>
                  </a:lnTo>
                  <a:lnTo>
                    <a:pt x="1269999" y="4979601"/>
                  </a:lnTo>
                  <a:lnTo>
                    <a:pt x="1231899" y="4955592"/>
                  </a:lnTo>
                  <a:lnTo>
                    <a:pt x="1193799" y="4930965"/>
                  </a:lnTo>
                  <a:lnTo>
                    <a:pt x="1155699" y="4905726"/>
                  </a:lnTo>
                  <a:lnTo>
                    <a:pt x="1130299" y="4879882"/>
                  </a:lnTo>
                  <a:lnTo>
                    <a:pt x="1092199" y="4853441"/>
                  </a:lnTo>
                  <a:lnTo>
                    <a:pt x="1054099" y="4826411"/>
                  </a:lnTo>
                  <a:lnTo>
                    <a:pt x="1015999" y="4798797"/>
                  </a:lnTo>
                  <a:lnTo>
                    <a:pt x="977899" y="4770607"/>
                  </a:lnTo>
                  <a:lnTo>
                    <a:pt x="952499" y="4741849"/>
                  </a:lnTo>
                  <a:lnTo>
                    <a:pt x="914399" y="4712530"/>
                  </a:lnTo>
                  <a:lnTo>
                    <a:pt x="876299" y="4682656"/>
                  </a:lnTo>
                  <a:lnTo>
                    <a:pt x="850899" y="4652236"/>
                  </a:lnTo>
                  <a:lnTo>
                    <a:pt x="812799" y="4621275"/>
                  </a:lnTo>
                  <a:lnTo>
                    <a:pt x="787399" y="4589782"/>
                  </a:lnTo>
                  <a:lnTo>
                    <a:pt x="749299" y="4557763"/>
                  </a:lnTo>
                  <a:lnTo>
                    <a:pt x="723899" y="4525226"/>
                  </a:lnTo>
                  <a:lnTo>
                    <a:pt x="685799" y="4492177"/>
                  </a:lnTo>
                  <a:lnTo>
                    <a:pt x="660399" y="4458625"/>
                  </a:lnTo>
                  <a:lnTo>
                    <a:pt x="634999" y="4424575"/>
                  </a:lnTo>
                  <a:lnTo>
                    <a:pt x="596899" y="4390036"/>
                  </a:lnTo>
                  <a:lnTo>
                    <a:pt x="546099" y="4319517"/>
                  </a:lnTo>
                  <a:lnTo>
                    <a:pt x="495299" y="4247125"/>
                  </a:lnTo>
                  <a:lnTo>
                    <a:pt x="444499" y="4172918"/>
                  </a:lnTo>
                  <a:lnTo>
                    <a:pt x="393699" y="4096952"/>
                  </a:lnTo>
                  <a:lnTo>
                    <a:pt x="342899" y="4019285"/>
                  </a:lnTo>
                  <a:lnTo>
                    <a:pt x="330199" y="3979832"/>
                  </a:lnTo>
                  <a:lnTo>
                    <a:pt x="279399" y="3899721"/>
                  </a:lnTo>
                  <a:lnTo>
                    <a:pt x="266699" y="3859078"/>
                  </a:lnTo>
                  <a:lnTo>
                    <a:pt x="241299" y="3818052"/>
                  </a:lnTo>
                  <a:lnTo>
                    <a:pt x="228599" y="3776652"/>
                  </a:lnTo>
                  <a:lnTo>
                    <a:pt x="203199" y="3734884"/>
                  </a:lnTo>
                  <a:lnTo>
                    <a:pt x="190499" y="3692755"/>
                  </a:lnTo>
                  <a:lnTo>
                    <a:pt x="165099" y="3650272"/>
                  </a:lnTo>
                  <a:lnTo>
                    <a:pt x="152399" y="3607443"/>
                  </a:lnTo>
                  <a:lnTo>
                    <a:pt x="38099" y="3207574"/>
                  </a:lnTo>
                  <a:lnTo>
                    <a:pt x="38099" y="2170720"/>
                  </a:lnTo>
                  <a:lnTo>
                    <a:pt x="152399" y="1770852"/>
                  </a:lnTo>
                  <a:lnTo>
                    <a:pt x="165099" y="1728023"/>
                  </a:lnTo>
                  <a:lnTo>
                    <a:pt x="190499" y="1685540"/>
                  </a:lnTo>
                  <a:lnTo>
                    <a:pt x="203199" y="1643411"/>
                  </a:lnTo>
                  <a:lnTo>
                    <a:pt x="228599" y="1601643"/>
                  </a:lnTo>
                  <a:lnTo>
                    <a:pt x="241299" y="1560242"/>
                  </a:lnTo>
                  <a:lnTo>
                    <a:pt x="266699" y="1519217"/>
                  </a:lnTo>
                  <a:lnTo>
                    <a:pt x="279399" y="1478574"/>
                  </a:lnTo>
                  <a:lnTo>
                    <a:pt x="330199" y="1398463"/>
                  </a:lnTo>
                  <a:lnTo>
                    <a:pt x="342899" y="1359010"/>
                  </a:lnTo>
                  <a:lnTo>
                    <a:pt x="393699" y="1281343"/>
                  </a:lnTo>
                  <a:lnTo>
                    <a:pt x="444499" y="1205377"/>
                  </a:lnTo>
                  <a:lnTo>
                    <a:pt x="495299" y="1131169"/>
                  </a:lnTo>
                  <a:lnTo>
                    <a:pt x="546099" y="1058777"/>
                  </a:lnTo>
                  <a:lnTo>
                    <a:pt x="596899" y="988259"/>
                  </a:lnTo>
                  <a:lnTo>
                    <a:pt x="634999" y="953719"/>
                  </a:lnTo>
                  <a:lnTo>
                    <a:pt x="660399" y="919670"/>
                  </a:lnTo>
                  <a:lnTo>
                    <a:pt x="685799" y="886117"/>
                  </a:lnTo>
                  <a:lnTo>
                    <a:pt x="723899" y="853069"/>
                  </a:lnTo>
                  <a:lnTo>
                    <a:pt x="749299" y="820532"/>
                  </a:lnTo>
                  <a:lnTo>
                    <a:pt x="761999" y="809859"/>
                  </a:lnTo>
                  <a:lnTo>
                    <a:pt x="761999" y="2737049"/>
                  </a:lnTo>
                  <a:lnTo>
                    <a:pt x="774699" y="2784666"/>
                  </a:lnTo>
                  <a:lnTo>
                    <a:pt x="774699" y="2925662"/>
                  </a:lnTo>
                  <a:lnTo>
                    <a:pt x="800099" y="3017979"/>
                  </a:lnTo>
                  <a:lnTo>
                    <a:pt x="800099" y="3063591"/>
                  </a:lnTo>
                  <a:lnTo>
                    <a:pt x="876299" y="3328752"/>
                  </a:lnTo>
                  <a:lnTo>
                    <a:pt x="888999" y="3371397"/>
                  </a:lnTo>
                  <a:lnTo>
                    <a:pt x="914399" y="3413564"/>
                  </a:lnTo>
                  <a:lnTo>
                    <a:pt x="939799" y="3496404"/>
                  </a:lnTo>
                  <a:lnTo>
                    <a:pt x="990599" y="3577162"/>
                  </a:lnTo>
                  <a:lnTo>
                    <a:pt x="1003299" y="3616725"/>
                  </a:lnTo>
                  <a:lnTo>
                    <a:pt x="1054099" y="3694153"/>
                  </a:lnTo>
                  <a:lnTo>
                    <a:pt x="1079499" y="3731989"/>
                  </a:lnTo>
                  <a:lnTo>
                    <a:pt x="1104899" y="3769221"/>
                  </a:lnTo>
                  <a:lnTo>
                    <a:pt x="1130299" y="3805836"/>
                  </a:lnTo>
                  <a:lnTo>
                    <a:pt x="1155699" y="3841820"/>
                  </a:lnTo>
                  <a:lnTo>
                    <a:pt x="1181099" y="3877159"/>
                  </a:lnTo>
                  <a:lnTo>
                    <a:pt x="1206499" y="3911840"/>
                  </a:lnTo>
                  <a:lnTo>
                    <a:pt x="1231899" y="3945847"/>
                  </a:lnTo>
                  <a:lnTo>
                    <a:pt x="1269999" y="3979169"/>
                  </a:lnTo>
                  <a:lnTo>
                    <a:pt x="1295399" y="4011790"/>
                  </a:lnTo>
                  <a:lnTo>
                    <a:pt x="1333499" y="4043697"/>
                  </a:lnTo>
                  <a:lnTo>
                    <a:pt x="1358899" y="4074876"/>
                  </a:lnTo>
                  <a:lnTo>
                    <a:pt x="1396999" y="4105313"/>
                  </a:lnTo>
                  <a:lnTo>
                    <a:pt x="1422399" y="4134995"/>
                  </a:lnTo>
                  <a:lnTo>
                    <a:pt x="1460499" y="4163908"/>
                  </a:lnTo>
                  <a:lnTo>
                    <a:pt x="1498599" y="4192037"/>
                  </a:lnTo>
                  <a:lnTo>
                    <a:pt x="1523999" y="4219369"/>
                  </a:lnTo>
                  <a:lnTo>
                    <a:pt x="1562099" y="4245891"/>
                  </a:lnTo>
                  <a:lnTo>
                    <a:pt x="1600199" y="4271588"/>
                  </a:lnTo>
                  <a:lnTo>
                    <a:pt x="1638299" y="4296446"/>
                  </a:lnTo>
                  <a:lnTo>
                    <a:pt x="1676399" y="4320453"/>
                  </a:lnTo>
                  <a:lnTo>
                    <a:pt x="1714499" y="4343593"/>
                  </a:lnTo>
                  <a:lnTo>
                    <a:pt x="1752599" y="4365853"/>
                  </a:lnTo>
                  <a:lnTo>
                    <a:pt x="1790699" y="4387220"/>
                  </a:lnTo>
                  <a:lnTo>
                    <a:pt x="1828799" y="4407679"/>
                  </a:lnTo>
                  <a:lnTo>
                    <a:pt x="1879599" y="4427216"/>
                  </a:lnTo>
                  <a:lnTo>
                    <a:pt x="1917699" y="4445819"/>
                  </a:lnTo>
                  <a:lnTo>
                    <a:pt x="1955799" y="4463472"/>
                  </a:lnTo>
                  <a:lnTo>
                    <a:pt x="2006599" y="4480163"/>
                  </a:lnTo>
                  <a:lnTo>
                    <a:pt x="2044699" y="4495877"/>
                  </a:lnTo>
                  <a:lnTo>
                    <a:pt x="2082799" y="4510600"/>
                  </a:lnTo>
                  <a:lnTo>
                    <a:pt x="2133599" y="4524319"/>
                  </a:lnTo>
                  <a:lnTo>
                    <a:pt x="2171699" y="4537020"/>
                  </a:lnTo>
                  <a:lnTo>
                    <a:pt x="2222499" y="4548689"/>
                  </a:lnTo>
                  <a:lnTo>
                    <a:pt x="2260599" y="4559313"/>
                  </a:lnTo>
                  <a:lnTo>
                    <a:pt x="2311399" y="4568877"/>
                  </a:lnTo>
                  <a:lnTo>
                    <a:pt x="2349499" y="4577367"/>
                  </a:lnTo>
                  <a:lnTo>
                    <a:pt x="2400299" y="4584770"/>
                  </a:lnTo>
                  <a:lnTo>
                    <a:pt x="2451099" y="4591072"/>
                  </a:lnTo>
                  <a:lnTo>
                    <a:pt x="2489199" y="4596260"/>
                  </a:lnTo>
                  <a:lnTo>
                    <a:pt x="2539999" y="4600318"/>
                  </a:lnTo>
                  <a:lnTo>
                    <a:pt x="2590799" y="4603234"/>
                  </a:lnTo>
                  <a:lnTo>
                    <a:pt x="2628899" y="4604994"/>
                  </a:lnTo>
                  <a:lnTo>
                    <a:pt x="2679699" y="4605545"/>
                  </a:lnTo>
                  <a:close/>
                </a:path>
                <a:path w="2679700" h="5378450">
                  <a:moveTo>
                    <a:pt x="2679699" y="0"/>
                  </a:moveTo>
                  <a:lnTo>
                    <a:pt x="2679699" y="772749"/>
                  </a:lnTo>
                  <a:lnTo>
                    <a:pt x="2628899" y="773300"/>
                  </a:lnTo>
                  <a:lnTo>
                    <a:pt x="2590799" y="775060"/>
                  </a:lnTo>
                  <a:lnTo>
                    <a:pt x="2539999" y="777976"/>
                  </a:lnTo>
                  <a:lnTo>
                    <a:pt x="2489199" y="782035"/>
                  </a:lnTo>
                  <a:lnTo>
                    <a:pt x="2451099" y="787222"/>
                  </a:lnTo>
                  <a:lnTo>
                    <a:pt x="2400299" y="793524"/>
                  </a:lnTo>
                  <a:lnTo>
                    <a:pt x="2349499" y="800928"/>
                  </a:lnTo>
                  <a:lnTo>
                    <a:pt x="2311399" y="809418"/>
                  </a:lnTo>
                  <a:lnTo>
                    <a:pt x="2260599" y="818982"/>
                  </a:lnTo>
                  <a:lnTo>
                    <a:pt x="2222499" y="829605"/>
                  </a:lnTo>
                  <a:lnTo>
                    <a:pt x="2171699" y="841274"/>
                  </a:lnTo>
                  <a:lnTo>
                    <a:pt x="2133599" y="853975"/>
                  </a:lnTo>
                  <a:lnTo>
                    <a:pt x="2082799" y="867695"/>
                  </a:lnTo>
                  <a:lnTo>
                    <a:pt x="2044699" y="882418"/>
                  </a:lnTo>
                  <a:lnTo>
                    <a:pt x="2006599" y="898132"/>
                  </a:lnTo>
                  <a:lnTo>
                    <a:pt x="1955799" y="914823"/>
                  </a:lnTo>
                  <a:lnTo>
                    <a:pt x="1917699" y="932476"/>
                  </a:lnTo>
                  <a:lnTo>
                    <a:pt x="1879599" y="951078"/>
                  </a:lnTo>
                  <a:lnTo>
                    <a:pt x="1828799" y="970616"/>
                  </a:lnTo>
                  <a:lnTo>
                    <a:pt x="1790699" y="991075"/>
                  </a:lnTo>
                  <a:lnTo>
                    <a:pt x="1752599" y="1012442"/>
                  </a:lnTo>
                  <a:lnTo>
                    <a:pt x="1714499" y="1034702"/>
                  </a:lnTo>
                  <a:lnTo>
                    <a:pt x="1676399" y="1057842"/>
                  </a:lnTo>
                  <a:lnTo>
                    <a:pt x="1638299" y="1081848"/>
                  </a:lnTo>
                  <a:lnTo>
                    <a:pt x="1600199" y="1106707"/>
                  </a:lnTo>
                  <a:lnTo>
                    <a:pt x="1562099" y="1132404"/>
                  </a:lnTo>
                  <a:lnTo>
                    <a:pt x="1523999" y="1158925"/>
                  </a:lnTo>
                  <a:lnTo>
                    <a:pt x="1498599" y="1186258"/>
                  </a:lnTo>
                  <a:lnTo>
                    <a:pt x="1460499" y="1214387"/>
                  </a:lnTo>
                  <a:lnTo>
                    <a:pt x="1422399" y="1243300"/>
                  </a:lnTo>
                  <a:lnTo>
                    <a:pt x="1396999" y="1272981"/>
                  </a:lnTo>
                  <a:lnTo>
                    <a:pt x="1358899" y="1303419"/>
                  </a:lnTo>
                  <a:lnTo>
                    <a:pt x="1333499" y="1334598"/>
                  </a:lnTo>
                  <a:lnTo>
                    <a:pt x="1295399" y="1366505"/>
                  </a:lnTo>
                  <a:lnTo>
                    <a:pt x="1269999" y="1399126"/>
                  </a:lnTo>
                  <a:lnTo>
                    <a:pt x="1231899" y="1432447"/>
                  </a:lnTo>
                  <a:lnTo>
                    <a:pt x="1206499" y="1466455"/>
                  </a:lnTo>
                  <a:lnTo>
                    <a:pt x="1181099" y="1501135"/>
                  </a:lnTo>
                  <a:lnTo>
                    <a:pt x="1155699" y="1536474"/>
                  </a:lnTo>
                  <a:lnTo>
                    <a:pt x="1130299" y="1572458"/>
                  </a:lnTo>
                  <a:lnTo>
                    <a:pt x="1104899" y="1609074"/>
                  </a:lnTo>
                  <a:lnTo>
                    <a:pt x="1079499" y="1646306"/>
                  </a:lnTo>
                  <a:lnTo>
                    <a:pt x="1054099" y="1684142"/>
                  </a:lnTo>
                  <a:lnTo>
                    <a:pt x="1003299" y="1761569"/>
                  </a:lnTo>
                  <a:lnTo>
                    <a:pt x="990599" y="1801133"/>
                  </a:lnTo>
                  <a:lnTo>
                    <a:pt x="939799" y="1881891"/>
                  </a:lnTo>
                  <a:lnTo>
                    <a:pt x="914399" y="1964731"/>
                  </a:lnTo>
                  <a:lnTo>
                    <a:pt x="888999" y="2006897"/>
                  </a:lnTo>
                  <a:lnTo>
                    <a:pt x="876299" y="2049543"/>
                  </a:lnTo>
                  <a:lnTo>
                    <a:pt x="800099" y="2314703"/>
                  </a:lnTo>
                  <a:lnTo>
                    <a:pt x="800099" y="2360316"/>
                  </a:lnTo>
                  <a:lnTo>
                    <a:pt x="774699" y="2452632"/>
                  </a:lnTo>
                  <a:lnTo>
                    <a:pt x="774699" y="2593629"/>
                  </a:lnTo>
                  <a:lnTo>
                    <a:pt x="761999" y="2641245"/>
                  </a:lnTo>
                  <a:lnTo>
                    <a:pt x="761999" y="809859"/>
                  </a:lnTo>
                  <a:lnTo>
                    <a:pt x="787399" y="788513"/>
                  </a:lnTo>
                  <a:lnTo>
                    <a:pt x="812799" y="757019"/>
                  </a:lnTo>
                  <a:lnTo>
                    <a:pt x="850899" y="726059"/>
                  </a:lnTo>
                  <a:lnTo>
                    <a:pt x="876299" y="695638"/>
                  </a:lnTo>
                  <a:lnTo>
                    <a:pt x="914399" y="665765"/>
                  </a:lnTo>
                  <a:lnTo>
                    <a:pt x="952499" y="636445"/>
                  </a:lnTo>
                  <a:lnTo>
                    <a:pt x="977899" y="607687"/>
                  </a:lnTo>
                  <a:lnTo>
                    <a:pt x="1015999" y="579498"/>
                  </a:lnTo>
                  <a:lnTo>
                    <a:pt x="1054099" y="551884"/>
                  </a:lnTo>
                  <a:lnTo>
                    <a:pt x="1092199" y="524853"/>
                  </a:lnTo>
                  <a:lnTo>
                    <a:pt x="1130299" y="498412"/>
                  </a:lnTo>
                  <a:lnTo>
                    <a:pt x="1155699" y="472569"/>
                  </a:lnTo>
                  <a:lnTo>
                    <a:pt x="1193799" y="447330"/>
                  </a:lnTo>
                  <a:lnTo>
                    <a:pt x="1231899" y="422702"/>
                  </a:lnTo>
                  <a:lnTo>
                    <a:pt x="1269999" y="398693"/>
                  </a:lnTo>
                  <a:lnTo>
                    <a:pt x="1308099" y="375310"/>
                  </a:lnTo>
                  <a:lnTo>
                    <a:pt x="1358899" y="352560"/>
                  </a:lnTo>
                  <a:lnTo>
                    <a:pt x="1396999" y="330451"/>
                  </a:lnTo>
                  <a:lnTo>
                    <a:pt x="1435099" y="308988"/>
                  </a:lnTo>
                  <a:lnTo>
                    <a:pt x="1473199" y="288180"/>
                  </a:lnTo>
                  <a:lnTo>
                    <a:pt x="1511299" y="268034"/>
                  </a:lnTo>
                  <a:lnTo>
                    <a:pt x="1549399" y="248557"/>
                  </a:lnTo>
                  <a:lnTo>
                    <a:pt x="1600199" y="229756"/>
                  </a:lnTo>
                  <a:lnTo>
                    <a:pt x="1638299" y="211638"/>
                  </a:lnTo>
                  <a:lnTo>
                    <a:pt x="1676399" y="194210"/>
                  </a:lnTo>
                  <a:lnTo>
                    <a:pt x="1727199" y="177480"/>
                  </a:lnTo>
                  <a:lnTo>
                    <a:pt x="1765299" y="161455"/>
                  </a:lnTo>
                  <a:lnTo>
                    <a:pt x="1803399" y="146142"/>
                  </a:lnTo>
                  <a:lnTo>
                    <a:pt x="1854199" y="131547"/>
                  </a:lnTo>
                  <a:lnTo>
                    <a:pt x="1892299" y="117679"/>
                  </a:lnTo>
                  <a:lnTo>
                    <a:pt x="1943099" y="104544"/>
                  </a:lnTo>
                  <a:lnTo>
                    <a:pt x="1981199" y="92150"/>
                  </a:lnTo>
                  <a:lnTo>
                    <a:pt x="2031999" y="80503"/>
                  </a:lnTo>
                  <a:lnTo>
                    <a:pt x="2070099" y="69611"/>
                  </a:lnTo>
                  <a:lnTo>
                    <a:pt x="2120899" y="59482"/>
                  </a:lnTo>
                  <a:lnTo>
                    <a:pt x="2158999" y="50121"/>
                  </a:lnTo>
                  <a:lnTo>
                    <a:pt x="2209799" y="41537"/>
                  </a:lnTo>
                  <a:lnTo>
                    <a:pt x="2260599" y="33736"/>
                  </a:lnTo>
                  <a:lnTo>
                    <a:pt x="2298699" y="26726"/>
                  </a:lnTo>
                  <a:lnTo>
                    <a:pt x="2349499" y="20514"/>
                  </a:lnTo>
                  <a:lnTo>
                    <a:pt x="2400299" y="15107"/>
                  </a:lnTo>
                  <a:lnTo>
                    <a:pt x="2438399" y="10512"/>
                  </a:lnTo>
                  <a:lnTo>
                    <a:pt x="2489199" y="6737"/>
                  </a:lnTo>
                  <a:lnTo>
                    <a:pt x="2539999" y="3788"/>
                  </a:lnTo>
                  <a:lnTo>
                    <a:pt x="2590799" y="1673"/>
                  </a:lnTo>
                  <a:lnTo>
                    <a:pt x="2628899" y="398"/>
                  </a:lnTo>
                  <a:lnTo>
                    <a:pt x="2679699" y="0"/>
                  </a:lnTo>
                  <a:close/>
                </a:path>
              </a:pathLst>
            </a:custGeom>
            <a:solidFill>
              <a:srgbClr val="040944"/>
            </a:solidFill>
          </p:spPr>
          <p:txBody>
            <a:bodyPr wrap="square" lIns="0" tIns="0" rIns="0" bIns="0" rtlCol="0"/>
            <a:lstStyle/>
            <a:p>
              <a:endParaRPr/>
            </a:p>
          </p:txBody>
        </p:sp>
        <p:pic>
          <p:nvPicPr>
            <p:cNvPr id="6" name="object 6"/>
            <p:cNvPicPr/>
            <p:nvPr/>
          </p:nvPicPr>
          <p:blipFill>
            <a:blip r:embed="rId2" cstate="print"/>
            <a:stretch>
              <a:fillRect/>
            </a:stretch>
          </p:blipFill>
          <p:spPr>
            <a:xfrm>
              <a:off x="12501557" y="3126714"/>
              <a:ext cx="4207619" cy="4203699"/>
            </a:xfrm>
            <a:prstGeom prst="rect">
              <a:avLst/>
            </a:prstGeom>
          </p:spPr>
        </p:pic>
        <p:pic>
          <p:nvPicPr>
            <p:cNvPr id="7" name="object 7"/>
            <p:cNvPicPr/>
            <p:nvPr/>
          </p:nvPicPr>
          <p:blipFill>
            <a:blip r:embed="rId3" cstate="print"/>
            <a:stretch>
              <a:fillRect/>
            </a:stretch>
          </p:blipFill>
          <p:spPr>
            <a:xfrm>
              <a:off x="15151155" y="4505630"/>
              <a:ext cx="3136843" cy="4471463"/>
            </a:xfrm>
            <a:prstGeom prst="rect">
              <a:avLst/>
            </a:prstGeom>
          </p:spPr>
        </p:pic>
        <p:sp>
          <p:nvSpPr>
            <p:cNvPr id="8" name="object 8"/>
            <p:cNvSpPr/>
            <p:nvPr/>
          </p:nvSpPr>
          <p:spPr>
            <a:xfrm>
              <a:off x="17051048" y="9258299"/>
              <a:ext cx="1236980" cy="1028700"/>
            </a:xfrm>
            <a:custGeom>
              <a:avLst/>
              <a:gdLst/>
              <a:ahLst/>
              <a:cxnLst/>
              <a:rect l="l" t="t" r="r" b="b"/>
              <a:pathLst>
                <a:path w="1236980" h="1028700">
                  <a:moveTo>
                    <a:pt x="1236949" y="1028699"/>
                  </a:moveTo>
                  <a:lnTo>
                    <a:pt x="19218" y="1028699"/>
                  </a:lnTo>
                  <a:lnTo>
                    <a:pt x="11882" y="991533"/>
                  </a:lnTo>
                  <a:lnTo>
                    <a:pt x="5328" y="944828"/>
                  </a:lnTo>
                  <a:lnTo>
                    <a:pt x="1343" y="897347"/>
                  </a:lnTo>
                  <a:lnTo>
                    <a:pt x="0" y="849188"/>
                  </a:lnTo>
                  <a:lnTo>
                    <a:pt x="1343" y="800974"/>
                  </a:lnTo>
                  <a:lnTo>
                    <a:pt x="5328" y="753493"/>
                  </a:lnTo>
                  <a:lnTo>
                    <a:pt x="11882" y="706789"/>
                  </a:lnTo>
                  <a:lnTo>
                    <a:pt x="20933" y="660933"/>
                  </a:lnTo>
                  <a:lnTo>
                    <a:pt x="32410" y="615998"/>
                  </a:lnTo>
                  <a:lnTo>
                    <a:pt x="46241" y="572054"/>
                  </a:lnTo>
                  <a:lnTo>
                    <a:pt x="62354" y="529174"/>
                  </a:lnTo>
                  <a:lnTo>
                    <a:pt x="80677" y="487430"/>
                  </a:lnTo>
                  <a:lnTo>
                    <a:pt x="101140" y="446892"/>
                  </a:lnTo>
                  <a:lnTo>
                    <a:pt x="123669" y="407633"/>
                  </a:lnTo>
                  <a:lnTo>
                    <a:pt x="148195" y="369724"/>
                  </a:lnTo>
                  <a:lnTo>
                    <a:pt x="174644" y="333238"/>
                  </a:lnTo>
                  <a:lnTo>
                    <a:pt x="202945" y="298245"/>
                  </a:lnTo>
                  <a:lnTo>
                    <a:pt x="233026" y="264818"/>
                  </a:lnTo>
                  <a:lnTo>
                    <a:pt x="264817" y="233027"/>
                  </a:lnTo>
                  <a:lnTo>
                    <a:pt x="298244" y="202946"/>
                  </a:lnTo>
                  <a:lnTo>
                    <a:pt x="333237" y="174644"/>
                  </a:lnTo>
                  <a:lnTo>
                    <a:pt x="369724" y="148195"/>
                  </a:lnTo>
                  <a:lnTo>
                    <a:pt x="407632" y="123670"/>
                  </a:lnTo>
                  <a:lnTo>
                    <a:pt x="446891" y="101140"/>
                  </a:lnTo>
                  <a:lnTo>
                    <a:pt x="487429" y="80678"/>
                  </a:lnTo>
                  <a:lnTo>
                    <a:pt x="529174" y="62354"/>
                  </a:lnTo>
                  <a:lnTo>
                    <a:pt x="572054" y="46241"/>
                  </a:lnTo>
                  <a:lnTo>
                    <a:pt x="615997" y="32411"/>
                  </a:lnTo>
                  <a:lnTo>
                    <a:pt x="660933" y="20934"/>
                  </a:lnTo>
                  <a:lnTo>
                    <a:pt x="706788" y="11883"/>
                  </a:lnTo>
                  <a:lnTo>
                    <a:pt x="753493" y="5329"/>
                  </a:lnTo>
                  <a:lnTo>
                    <a:pt x="800974" y="1344"/>
                  </a:lnTo>
                  <a:lnTo>
                    <a:pt x="849160" y="0"/>
                  </a:lnTo>
                  <a:lnTo>
                    <a:pt x="897346" y="1344"/>
                  </a:lnTo>
                  <a:lnTo>
                    <a:pt x="944828" y="5329"/>
                  </a:lnTo>
                  <a:lnTo>
                    <a:pt x="991532" y="11883"/>
                  </a:lnTo>
                  <a:lnTo>
                    <a:pt x="1037388" y="20934"/>
                  </a:lnTo>
                  <a:lnTo>
                    <a:pt x="1082323" y="32411"/>
                  </a:lnTo>
                  <a:lnTo>
                    <a:pt x="1126267" y="46241"/>
                  </a:lnTo>
                  <a:lnTo>
                    <a:pt x="1169147" y="62354"/>
                  </a:lnTo>
                  <a:lnTo>
                    <a:pt x="1210892" y="80678"/>
                  </a:lnTo>
                  <a:lnTo>
                    <a:pt x="1236949" y="93831"/>
                  </a:lnTo>
                  <a:lnTo>
                    <a:pt x="1236949" y="1028699"/>
                  </a:lnTo>
                  <a:close/>
                </a:path>
              </a:pathLst>
            </a:custGeom>
            <a:solidFill>
              <a:srgbClr val="040944"/>
            </a:solidFill>
          </p:spPr>
          <p:txBody>
            <a:bodyPr wrap="square" lIns="0" tIns="0" rIns="0" bIns="0" rtlCol="0"/>
            <a:lstStyle/>
            <a:p>
              <a:endParaRPr/>
            </a:p>
          </p:txBody>
        </p:sp>
        <p:sp>
          <p:nvSpPr>
            <p:cNvPr id="9" name="object 9"/>
            <p:cNvSpPr/>
            <p:nvPr/>
          </p:nvSpPr>
          <p:spPr>
            <a:xfrm>
              <a:off x="14824871" y="0"/>
              <a:ext cx="1658620" cy="665480"/>
            </a:xfrm>
            <a:custGeom>
              <a:avLst/>
              <a:gdLst/>
              <a:ahLst/>
              <a:cxnLst/>
              <a:rect l="l" t="t" r="r" b="b"/>
              <a:pathLst>
                <a:path w="1658619" h="665480">
                  <a:moveTo>
                    <a:pt x="829024" y="664939"/>
                  </a:moveTo>
                  <a:lnTo>
                    <a:pt x="780831" y="663595"/>
                  </a:lnTo>
                  <a:lnTo>
                    <a:pt x="733350" y="659610"/>
                  </a:lnTo>
                  <a:lnTo>
                    <a:pt x="686645" y="653056"/>
                  </a:lnTo>
                  <a:lnTo>
                    <a:pt x="640790" y="644005"/>
                  </a:lnTo>
                  <a:lnTo>
                    <a:pt x="595854" y="632528"/>
                  </a:lnTo>
                  <a:lnTo>
                    <a:pt x="551911" y="618697"/>
                  </a:lnTo>
                  <a:lnTo>
                    <a:pt x="509031" y="602584"/>
                  </a:lnTo>
                  <a:lnTo>
                    <a:pt x="467286" y="584261"/>
                  </a:lnTo>
                  <a:lnTo>
                    <a:pt x="426749" y="563798"/>
                  </a:lnTo>
                  <a:lnTo>
                    <a:pt x="387490" y="541268"/>
                  </a:lnTo>
                  <a:lnTo>
                    <a:pt x="349581" y="516743"/>
                  </a:lnTo>
                  <a:lnTo>
                    <a:pt x="313094" y="490294"/>
                  </a:lnTo>
                  <a:lnTo>
                    <a:pt x="278101" y="461993"/>
                  </a:lnTo>
                  <a:lnTo>
                    <a:pt x="244674" y="431911"/>
                  </a:lnTo>
                  <a:lnTo>
                    <a:pt x="212884" y="400121"/>
                  </a:lnTo>
                  <a:lnTo>
                    <a:pt x="182802" y="366694"/>
                  </a:lnTo>
                  <a:lnTo>
                    <a:pt x="154501" y="331701"/>
                  </a:lnTo>
                  <a:lnTo>
                    <a:pt x="128052" y="295214"/>
                  </a:lnTo>
                  <a:lnTo>
                    <a:pt x="103527" y="257305"/>
                  </a:lnTo>
                  <a:lnTo>
                    <a:pt x="80997" y="218046"/>
                  </a:lnTo>
                  <a:lnTo>
                    <a:pt x="60534" y="177509"/>
                  </a:lnTo>
                  <a:lnTo>
                    <a:pt x="42211" y="135764"/>
                  </a:lnTo>
                  <a:lnTo>
                    <a:pt x="26098" y="92884"/>
                  </a:lnTo>
                  <a:lnTo>
                    <a:pt x="12267" y="48940"/>
                  </a:lnTo>
                  <a:lnTo>
                    <a:pt x="790" y="4005"/>
                  </a:lnTo>
                  <a:lnTo>
                    <a:pt x="0" y="0"/>
                  </a:lnTo>
                  <a:lnTo>
                    <a:pt x="1658035" y="0"/>
                  </a:lnTo>
                  <a:lnTo>
                    <a:pt x="1645767" y="48940"/>
                  </a:lnTo>
                  <a:lnTo>
                    <a:pt x="1631937" y="92884"/>
                  </a:lnTo>
                  <a:lnTo>
                    <a:pt x="1615824" y="135764"/>
                  </a:lnTo>
                  <a:lnTo>
                    <a:pt x="1597500" y="177509"/>
                  </a:lnTo>
                  <a:lnTo>
                    <a:pt x="1577038" y="218046"/>
                  </a:lnTo>
                  <a:lnTo>
                    <a:pt x="1554508" y="257305"/>
                  </a:lnTo>
                  <a:lnTo>
                    <a:pt x="1529983" y="295214"/>
                  </a:lnTo>
                  <a:lnTo>
                    <a:pt x="1503534" y="331701"/>
                  </a:lnTo>
                  <a:lnTo>
                    <a:pt x="1475233" y="366694"/>
                  </a:lnTo>
                  <a:lnTo>
                    <a:pt x="1445151" y="400121"/>
                  </a:lnTo>
                  <a:lnTo>
                    <a:pt x="1413361" y="431911"/>
                  </a:lnTo>
                  <a:lnTo>
                    <a:pt x="1379933" y="461993"/>
                  </a:lnTo>
                  <a:lnTo>
                    <a:pt x="1344941" y="490294"/>
                  </a:lnTo>
                  <a:lnTo>
                    <a:pt x="1308454" y="516743"/>
                  </a:lnTo>
                  <a:lnTo>
                    <a:pt x="1270545" y="541268"/>
                  </a:lnTo>
                  <a:lnTo>
                    <a:pt x="1231286" y="563798"/>
                  </a:lnTo>
                  <a:lnTo>
                    <a:pt x="1190749" y="584261"/>
                  </a:lnTo>
                  <a:lnTo>
                    <a:pt x="1149004" y="602584"/>
                  </a:lnTo>
                  <a:lnTo>
                    <a:pt x="1106124" y="618697"/>
                  </a:lnTo>
                  <a:lnTo>
                    <a:pt x="1062180" y="632528"/>
                  </a:lnTo>
                  <a:lnTo>
                    <a:pt x="1017245" y="644005"/>
                  </a:lnTo>
                  <a:lnTo>
                    <a:pt x="971389" y="653056"/>
                  </a:lnTo>
                  <a:lnTo>
                    <a:pt x="924685" y="659610"/>
                  </a:lnTo>
                  <a:lnTo>
                    <a:pt x="877204" y="663595"/>
                  </a:lnTo>
                  <a:lnTo>
                    <a:pt x="829024" y="664939"/>
                  </a:lnTo>
                  <a:close/>
                </a:path>
              </a:pathLst>
            </a:custGeom>
            <a:solidFill>
              <a:srgbClr val="000E9A"/>
            </a:solidFill>
          </p:spPr>
          <p:txBody>
            <a:bodyPr wrap="square" lIns="0" tIns="0" rIns="0" bIns="0" rtlCol="0"/>
            <a:lstStyle/>
            <a:p>
              <a:endParaRPr/>
            </a:p>
          </p:txBody>
        </p:sp>
      </p:grpSp>
      <p:sp>
        <p:nvSpPr>
          <p:cNvPr id="10" name="object 10"/>
          <p:cNvSpPr/>
          <p:nvPr/>
        </p:nvSpPr>
        <p:spPr>
          <a:xfrm>
            <a:off x="8322654" y="9653010"/>
            <a:ext cx="1642745" cy="634365"/>
          </a:xfrm>
          <a:custGeom>
            <a:avLst/>
            <a:gdLst/>
            <a:ahLst/>
            <a:cxnLst/>
            <a:rect l="l" t="t" r="r" b="b"/>
            <a:pathLst>
              <a:path w="1642745" h="634365">
                <a:moveTo>
                  <a:pt x="1642691" y="633989"/>
                </a:moveTo>
                <a:lnTo>
                  <a:pt x="0" y="633989"/>
                </a:lnTo>
                <a:lnTo>
                  <a:pt x="4595" y="615998"/>
                </a:lnTo>
                <a:lnTo>
                  <a:pt x="18425" y="572054"/>
                </a:lnTo>
                <a:lnTo>
                  <a:pt x="34538" y="529175"/>
                </a:lnTo>
                <a:lnTo>
                  <a:pt x="52862" y="487430"/>
                </a:lnTo>
                <a:lnTo>
                  <a:pt x="73325" y="446892"/>
                </a:lnTo>
                <a:lnTo>
                  <a:pt x="95854" y="407633"/>
                </a:lnTo>
                <a:lnTo>
                  <a:pt x="120379" y="369725"/>
                </a:lnTo>
                <a:lnTo>
                  <a:pt x="146828" y="333238"/>
                </a:lnTo>
                <a:lnTo>
                  <a:pt x="175130" y="298245"/>
                </a:lnTo>
                <a:lnTo>
                  <a:pt x="205211" y="264818"/>
                </a:lnTo>
                <a:lnTo>
                  <a:pt x="237002" y="233027"/>
                </a:lnTo>
                <a:lnTo>
                  <a:pt x="270429" y="202946"/>
                </a:lnTo>
                <a:lnTo>
                  <a:pt x="305422" y="174644"/>
                </a:lnTo>
                <a:lnTo>
                  <a:pt x="341909" y="148195"/>
                </a:lnTo>
                <a:lnTo>
                  <a:pt x="379817" y="123670"/>
                </a:lnTo>
                <a:lnTo>
                  <a:pt x="419076" y="101141"/>
                </a:lnTo>
                <a:lnTo>
                  <a:pt x="459614" y="80678"/>
                </a:lnTo>
                <a:lnTo>
                  <a:pt x="501358" y="62354"/>
                </a:lnTo>
                <a:lnTo>
                  <a:pt x="544238" y="46241"/>
                </a:lnTo>
                <a:lnTo>
                  <a:pt x="588182" y="32411"/>
                </a:lnTo>
                <a:lnTo>
                  <a:pt x="633117" y="20934"/>
                </a:lnTo>
                <a:lnTo>
                  <a:pt x="678973" y="11883"/>
                </a:lnTo>
                <a:lnTo>
                  <a:pt x="725677" y="5329"/>
                </a:lnTo>
                <a:lnTo>
                  <a:pt x="773158" y="1344"/>
                </a:lnTo>
                <a:lnTo>
                  <a:pt x="821345" y="0"/>
                </a:lnTo>
                <a:lnTo>
                  <a:pt x="869531" y="1344"/>
                </a:lnTo>
                <a:lnTo>
                  <a:pt x="917012" y="5329"/>
                </a:lnTo>
                <a:lnTo>
                  <a:pt x="963717" y="11883"/>
                </a:lnTo>
                <a:lnTo>
                  <a:pt x="1009572" y="20934"/>
                </a:lnTo>
                <a:lnTo>
                  <a:pt x="1054508" y="32411"/>
                </a:lnTo>
                <a:lnTo>
                  <a:pt x="1098451" y="46241"/>
                </a:lnTo>
                <a:lnTo>
                  <a:pt x="1141331" y="62354"/>
                </a:lnTo>
                <a:lnTo>
                  <a:pt x="1183076" y="80678"/>
                </a:lnTo>
                <a:lnTo>
                  <a:pt x="1223614" y="101141"/>
                </a:lnTo>
                <a:lnTo>
                  <a:pt x="1262873" y="123670"/>
                </a:lnTo>
                <a:lnTo>
                  <a:pt x="1300781" y="148195"/>
                </a:lnTo>
                <a:lnTo>
                  <a:pt x="1337268" y="174644"/>
                </a:lnTo>
                <a:lnTo>
                  <a:pt x="1372261" y="202946"/>
                </a:lnTo>
                <a:lnTo>
                  <a:pt x="1405688" y="233027"/>
                </a:lnTo>
                <a:lnTo>
                  <a:pt x="1437479" y="264818"/>
                </a:lnTo>
                <a:lnTo>
                  <a:pt x="1467561" y="298245"/>
                </a:lnTo>
                <a:lnTo>
                  <a:pt x="1495862" y="333238"/>
                </a:lnTo>
                <a:lnTo>
                  <a:pt x="1522311" y="369725"/>
                </a:lnTo>
                <a:lnTo>
                  <a:pt x="1546836" y="407633"/>
                </a:lnTo>
                <a:lnTo>
                  <a:pt x="1569366" y="446892"/>
                </a:lnTo>
                <a:lnTo>
                  <a:pt x="1589828" y="487430"/>
                </a:lnTo>
                <a:lnTo>
                  <a:pt x="1608152" y="529175"/>
                </a:lnTo>
                <a:lnTo>
                  <a:pt x="1624265" y="572054"/>
                </a:lnTo>
                <a:lnTo>
                  <a:pt x="1638095" y="615998"/>
                </a:lnTo>
                <a:lnTo>
                  <a:pt x="1642691" y="633989"/>
                </a:lnTo>
                <a:close/>
              </a:path>
            </a:pathLst>
          </a:custGeom>
          <a:solidFill>
            <a:srgbClr val="000E9A"/>
          </a:solidFill>
        </p:spPr>
        <p:txBody>
          <a:bodyPr wrap="square" lIns="0" tIns="0" rIns="0" bIns="0" rtlCol="0"/>
          <a:lstStyle/>
          <a:p>
            <a:endParaRPr/>
          </a:p>
        </p:txBody>
      </p:sp>
      <p:sp>
        <p:nvSpPr>
          <p:cNvPr id="11" name="object 11"/>
          <p:cNvSpPr/>
          <p:nvPr/>
        </p:nvSpPr>
        <p:spPr>
          <a:xfrm>
            <a:off x="14333032" y="8913324"/>
            <a:ext cx="1666239" cy="1374140"/>
          </a:xfrm>
          <a:custGeom>
            <a:avLst/>
            <a:gdLst/>
            <a:ahLst/>
            <a:cxnLst/>
            <a:rect l="l" t="t" r="r" b="b"/>
            <a:pathLst>
              <a:path w="1666240" h="1374140">
                <a:moveTo>
                  <a:pt x="1666190" y="1373674"/>
                </a:moveTo>
                <a:lnTo>
                  <a:pt x="0" y="1373674"/>
                </a:lnTo>
                <a:lnTo>
                  <a:pt x="833095" y="0"/>
                </a:lnTo>
                <a:lnTo>
                  <a:pt x="1666190" y="1373674"/>
                </a:lnTo>
                <a:close/>
              </a:path>
            </a:pathLst>
          </a:custGeom>
          <a:solidFill>
            <a:srgbClr val="000E9A"/>
          </a:solidFill>
        </p:spPr>
        <p:txBody>
          <a:bodyPr wrap="square" lIns="0" tIns="0" rIns="0" bIns="0" rtlCol="0"/>
          <a:lstStyle/>
          <a:p>
            <a:endParaRPr/>
          </a:p>
        </p:txBody>
      </p:sp>
      <p:sp>
        <p:nvSpPr>
          <p:cNvPr id="12" name="object 12"/>
          <p:cNvSpPr/>
          <p:nvPr/>
        </p:nvSpPr>
        <p:spPr>
          <a:xfrm>
            <a:off x="692037" y="9334294"/>
            <a:ext cx="8010525" cy="872490"/>
          </a:xfrm>
          <a:custGeom>
            <a:avLst/>
            <a:gdLst/>
            <a:ahLst/>
            <a:cxnLst/>
            <a:rect l="l" t="t" r="r" b="b"/>
            <a:pathLst>
              <a:path w="8010525" h="872490">
                <a:moveTo>
                  <a:pt x="7719674" y="872311"/>
                </a:moveTo>
                <a:lnTo>
                  <a:pt x="0" y="872311"/>
                </a:lnTo>
                <a:lnTo>
                  <a:pt x="290770" y="0"/>
                </a:lnTo>
                <a:lnTo>
                  <a:pt x="8010444" y="0"/>
                </a:lnTo>
                <a:lnTo>
                  <a:pt x="7719674" y="872311"/>
                </a:lnTo>
                <a:close/>
              </a:path>
            </a:pathLst>
          </a:custGeom>
          <a:solidFill>
            <a:srgbClr val="040944"/>
          </a:solidFill>
        </p:spPr>
        <p:txBody>
          <a:bodyPr wrap="square" lIns="0" tIns="0" rIns="0" bIns="0" rtlCol="0"/>
          <a:lstStyle/>
          <a:p>
            <a:endParaRPr/>
          </a:p>
        </p:txBody>
      </p:sp>
      <p:sp>
        <p:nvSpPr>
          <p:cNvPr id="14" name="object 14"/>
          <p:cNvSpPr txBox="1">
            <a:spLocks noGrp="1"/>
          </p:cNvSpPr>
          <p:nvPr>
            <p:ph type="title"/>
          </p:nvPr>
        </p:nvSpPr>
        <p:spPr>
          <a:xfrm>
            <a:off x="-1524963" y="-26182"/>
            <a:ext cx="15857997" cy="1712040"/>
          </a:xfrm>
          <a:prstGeom prst="rect">
            <a:avLst/>
          </a:prstGeom>
        </p:spPr>
        <p:txBody>
          <a:bodyPr vert="horz" wrap="square" lIns="0" tIns="476283" rIns="0" bIns="0" rtlCol="0">
            <a:spAutoFit/>
          </a:bodyPr>
          <a:lstStyle/>
          <a:p>
            <a:pPr marL="2611120">
              <a:lnSpc>
                <a:spcPct val="100000"/>
              </a:lnSpc>
              <a:spcBef>
                <a:spcPts val="114"/>
              </a:spcBef>
            </a:pPr>
            <a:r>
              <a:rPr sz="8000" spc="445" dirty="0">
                <a:solidFill>
                  <a:schemeClr val="tx1"/>
                </a:solidFill>
                <a:latin typeface="Times New Roman" panose="02020603050405020304" pitchFamily="18" charset="0"/>
                <a:cs typeface="Times New Roman" panose="02020603050405020304" pitchFamily="18" charset="0"/>
              </a:rPr>
              <a:t>Court</a:t>
            </a:r>
            <a:r>
              <a:rPr sz="8000" spc="-690" dirty="0">
                <a:solidFill>
                  <a:schemeClr val="tx1"/>
                </a:solidFill>
                <a:latin typeface="Times New Roman" panose="02020603050405020304" pitchFamily="18" charset="0"/>
                <a:cs typeface="Times New Roman" panose="02020603050405020304" pitchFamily="18" charset="0"/>
              </a:rPr>
              <a:t> </a:t>
            </a:r>
            <a:r>
              <a:rPr sz="8000" spc="465" dirty="0">
                <a:solidFill>
                  <a:schemeClr val="tx1"/>
                </a:solidFill>
                <a:latin typeface="Times New Roman" panose="02020603050405020304" pitchFamily="18" charset="0"/>
                <a:cs typeface="Times New Roman" panose="02020603050405020304" pitchFamily="18" charset="0"/>
              </a:rPr>
              <a:t>Motto</a:t>
            </a:r>
            <a:endParaRPr sz="8000" dirty="0">
              <a:solidFill>
                <a:schemeClr val="tx1"/>
              </a:solidFill>
              <a:latin typeface="Times New Roman" panose="02020603050405020304" pitchFamily="18" charset="0"/>
              <a:cs typeface="Times New Roman" panose="02020603050405020304" pitchFamily="18" charset="0"/>
            </a:endParaRPr>
          </a:p>
        </p:txBody>
      </p:sp>
      <p:sp>
        <p:nvSpPr>
          <p:cNvPr id="16" name="object 16"/>
          <p:cNvSpPr txBox="1"/>
          <p:nvPr/>
        </p:nvSpPr>
        <p:spPr>
          <a:xfrm>
            <a:off x="992092" y="2258608"/>
            <a:ext cx="10767695" cy="7176324"/>
          </a:xfrm>
          <a:prstGeom prst="rect">
            <a:avLst/>
          </a:prstGeom>
        </p:spPr>
        <p:txBody>
          <a:bodyPr vert="horz" wrap="square" lIns="0" tIns="12065" rIns="0" bIns="0" rtlCol="0">
            <a:spAutoFit/>
          </a:bodyPr>
          <a:lstStyle/>
          <a:p>
            <a:pPr marL="12700" marR="5080">
              <a:lnSpc>
                <a:spcPct val="115700"/>
              </a:lnSpc>
              <a:spcBef>
                <a:spcPts val="95"/>
              </a:spcBef>
            </a:pPr>
            <a:r>
              <a:rPr sz="4500" spc="114" dirty="0">
                <a:latin typeface="Times New Roman" panose="02020603050405020304" pitchFamily="18" charset="0"/>
                <a:cs typeface="Times New Roman" panose="02020603050405020304" pitchFamily="18" charset="0"/>
              </a:rPr>
              <a:t>“One</a:t>
            </a:r>
            <a:r>
              <a:rPr sz="4500" spc="-15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Court,</a:t>
            </a:r>
            <a:r>
              <a:rPr sz="4500" spc="-150" dirty="0">
                <a:latin typeface="Times New Roman" panose="02020603050405020304" pitchFamily="18" charset="0"/>
                <a:cs typeface="Times New Roman" panose="02020603050405020304" pitchFamily="18" charset="0"/>
              </a:rPr>
              <a:t> </a:t>
            </a:r>
            <a:r>
              <a:rPr sz="4500" spc="75" dirty="0">
                <a:latin typeface="Times New Roman" panose="02020603050405020304" pitchFamily="18" charset="0"/>
                <a:cs typeface="Times New Roman" panose="02020603050405020304" pitchFamily="18" charset="0"/>
              </a:rPr>
              <a:t>One </a:t>
            </a:r>
            <a:r>
              <a:rPr sz="4500" spc="55" dirty="0">
                <a:latin typeface="Times New Roman" panose="02020603050405020304" pitchFamily="18" charset="0"/>
                <a:cs typeface="Times New Roman" panose="02020603050405020304" pitchFamily="18" charset="0"/>
              </a:rPr>
              <a:t>Family,</a:t>
            </a:r>
            <a:r>
              <a:rPr sz="4500" spc="-190"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One</a:t>
            </a:r>
            <a:r>
              <a:rPr sz="4500" spc="-185" dirty="0">
                <a:latin typeface="Times New Roman" panose="02020603050405020304" pitchFamily="18" charset="0"/>
                <a:cs typeface="Times New Roman" panose="02020603050405020304" pitchFamily="18" charset="0"/>
              </a:rPr>
              <a:t> </a:t>
            </a:r>
            <a:r>
              <a:rPr sz="4500" spc="105" dirty="0">
                <a:latin typeface="Times New Roman" panose="02020603050405020304" pitchFamily="18" charset="0"/>
                <a:cs typeface="Times New Roman" panose="02020603050405020304" pitchFamily="18" charset="0"/>
              </a:rPr>
              <a:t>Community,”</a:t>
            </a:r>
            <a:r>
              <a:rPr sz="4500" spc="-190" dirty="0">
                <a:latin typeface="Times New Roman" panose="02020603050405020304" pitchFamily="18" charset="0"/>
                <a:cs typeface="Times New Roman" panose="02020603050405020304" pitchFamily="18" charset="0"/>
              </a:rPr>
              <a:t> </a:t>
            </a:r>
            <a:r>
              <a:rPr sz="4500" spc="229" dirty="0">
                <a:latin typeface="Times New Roman" panose="02020603050405020304" pitchFamily="18" charset="0"/>
                <a:cs typeface="Times New Roman" panose="02020603050405020304" pitchFamily="18" charset="0"/>
              </a:rPr>
              <a:t>means</a:t>
            </a:r>
            <a:r>
              <a:rPr sz="4500" spc="-185" dirty="0">
                <a:latin typeface="Times New Roman" panose="02020603050405020304" pitchFamily="18" charset="0"/>
                <a:cs typeface="Times New Roman" panose="02020603050405020304" pitchFamily="18" charset="0"/>
              </a:rPr>
              <a:t> </a:t>
            </a:r>
            <a:r>
              <a:rPr sz="4500" spc="120" dirty="0">
                <a:latin typeface="Times New Roman" panose="02020603050405020304" pitchFamily="18" charset="0"/>
                <a:cs typeface="Times New Roman" panose="02020603050405020304" pitchFamily="18" charset="0"/>
              </a:rPr>
              <a:t>that</a:t>
            </a:r>
            <a:r>
              <a:rPr sz="4500" spc="-190" dirty="0">
                <a:latin typeface="Times New Roman" panose="02020603050405020304" pitchFamily="18" charset="0"/>
                <a:cs typeface="Times New Roman" panose="02020603050405020304" pitchFamily="18" charset="0"/>
              </a:rPr>
              <a:t> </a:t>
            </a:r>
            <a:r>
              <a:rPr sz="4500" spc="95" dirty="0">
                <a:latin typeface="Times New Roman" panose="02020603050405020304" pitchFamily="18" charset="0"/>
                <a:cs typeface="Times New Roman" panose="02020603050405020304" pitchFamily="18" charset="0"/>
              </a:rPr>
              <a:t>one </a:t>
            </a:r>
            <a:r>
              <a:rPr sz="4500" spc="300" dirty="0">
                <a:latin typeface="Times New Roman" panose="02020603050405020304" pitchFamily="18" charset="0"/>
                <a:cs typeface="Times New Roman" panose="02020603050405020304" pitchFamily="18" charset="0"/>
              </a:rPr>
              <a:t>Judge</a:t>
            </a:r>
            <a:r>
              <a:rPr sz="4500" spc="-175"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is</a:t>
            </a:r>
            <a:r>
              <a:rPr sz="4500" spc="-175" dirty="0">
                <a:latin typeface="Times New Roman" panose="02020603050405020304" pitchFamily="18" charset="0"/>
                <a:cs typeface="Times New Roman" panose="02020603050405020304" pitchFamily="18" charset="0"/>
              </a:rPr>
              <a:t> </a:t>
            </a:r>
            <a:r>
              <a:rPr sz="4500" spc="140" dirty="0">
                <a:latin typeface="Times New Roman" panose="02020603050405020304" pitchFamily="18" charset="0"/>
                <a:cs typeface="Times New Roman" panose="02020603050405020304" pitchFamily="18" charset="0"/>
              </a:rPr>
              <a:t>assigned</a:t>
            </a:r>
            <a:r>
              <a:rPr sz="4500" spc="-175"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to</a:t>
            </a:r>
            <a:r>
              <a:rPr sz="4500" spc="-170" dirty="0">
                <a:latin typeface="Times New Roman" panose="02020603050405020304" pitchFamily="18" charset="0"/>
                <a:cs typeface="Times New Roman" panose="02020603050405020304" pitchFamily="18" charset="0"/>
              </a:rPr>
              <a:t> </a:t>
            </a:r>
            <a:r>
              <a:rPr sz="4500" spc="80" dirty="0">
                <a:latin typeface="Times New Roman" panose="02020603050405020304" pitchFamily="18" charset="0"/>
                <a:cs typeface="Times New Roman" panose="02020603050405020304" pitchFamily="18" charset="0"/>
              </a:rPr>
              <a:t>all</a:t>
            </a:r>
            <a:r>
              <a:rPr sz="4500" spc="-175" dirty="0">
                <a:latin typeface="Times New Roman" panose="02020603050405020304" pitchFamily="18" charset="0"/>
                <a:cs typeface="Times New Roman" panose="02020603050405020304" pitchFamily="18" charset="0"/>
              </a:rPr>
              <a:t> </a:t>
            </a:r>
            <a:r>
              <a:rPr sz="4500" spc="70" dirty="0">
                <a:latin typeface="Times New Roman" panose="02020603050405020304" pitchFamily="18" charset="0"/>
                <a:cs typeface="Times New Roman" panose="02020603050405020304" pitchFamily="18" charset="0"/>
              </a:rPr>
              <a:t>court</a:t>
            </a:r>
            <a:r>
              <a:rPr sz="4500" spc="-175" dirty="0">
                <a:latin typeface="Times New Roman" panose="02020603050405020304" pitchFamily="18" charset="0"/>
                <a:cs typeface="Times New Roman" panose="02020603050405020304" pitchFamily="18" charset="0"/>
              </a:rPr>
              <a:t> </a:t>
            </a:r>
            <a:r>
              <a:rPr sz="4500" spc="135" dirty="0">
                <a:latin typeface="Times New Roman" panose="02020603050405020304" pitchFamily="18" charset="0"/>
                <a:cs typeface="Times New Roman" panose="02020603050405020304" pitchFamily="18" charset="0"/>
              </a:rPr>
              <a:t>matters</a:t>
            </a:r>
            <a:r>
              <a:rPr sz="4500" spc="-170" dirty="0">
                <a:latin typeface="Times New Roman" panose="02020603050405020304" pitchFamily="18" charset="0"/>
                <a:cs typeface="Times New Roman" panose="02020603050405020304" pitchFamily="18" charset="0"/>
              </a:rPr>
              <a:t> </a:t>
            </a:r>
            <a:r>
              <a:rPr sz="4500" spc="50" dirty="0">
                <a:latin typeface="Times New Roman" panose="02020603050405020304" pitchFamily="18" charset="0"/>
                <a:cs typeface="Times New Roman" panose="02020603050405020304" pitchFamily="18" charset="0"/>
              </a:rPr>
              <a:t>involving </a:t>
            </a:r>
            <a:r>
              <a:rPr sz="4500" spc="434" dirty="0">
                <a:latin typeface="Times New Roman" panose="02020603050405020304" pitchFamily="18" charset="0"/>
                <a:cs typeface="Times New Roman" panose="02020603050405020304" pitchFamily="18" charset="0"/>
              </a:rPr>
              <a:t>a</a:t>
            </a:r>
            <a:r>
              <a:rPr sz="4500" spc="-190"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particular</a:t>
            </a:r>
            <a:r>
              <a:rPr sz="4500" spc="-190" dirty="0">
                <a:latin typeface="Times New Roman" panose="02020603050405020304" pitchFamily="18" charset="0"/>
                <a:cs typeface="Times New Roman" panose="02020603050405020304" pitchFamily="18" charset="0"/>
              </a:rPr>
              <a:t> </a:t>
            </a:r>
            <a:r>
              <a:rPr sz="4500" spc="55" dirty="0">
                <a:latin typeface="Times New Roman" panose="02020603050405020304" pitchFamily="18" charset="0"/>
                <a:cs typeface="Times New Roman" panose="02020603050405020304" pitchFamily="18" charset="0"/>
              </a:rPr>
              <a:t>family.</a:t>
            </a:r>
            <a:r>
              <a:rPr sz="4500" spc="-190" dirty="0">
                <a:latin typeface="Times New Roman" panose="02020603050405020304" pitchFamily="18" charset="0"/>
                <a:cs typeface="Times New Roman" panose="02020603050405020304" pitchFamily="18" charset="0"/>
              </a:rPr>
              <a:t> </a:t>
            </a:r>
            <a:r>
              <a:rPr sz="4500" spc="-30" dirty="0">
                <a:latin typeface="Times New Roman" panose="02020603050405020304" pitchFamily="18" charset="0"/>
                <a:cs typeface="Times New Roman" panose="02020603050405020304" pitchFamily="18" charset="0"/>
              </a:rPr>
              <a:t>This</a:t>
            </a:r>
            <a:r>
              <a:rPr sz="4500" spc="-19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is</a:t>
            </a:r>
            <a:r>
              <a:rPr sz="4500" spc="-190" dirty="0">
                <a:latin typeface="Times New Roman" panose="02020603050405020304" pitchFamily="18" charset="0"/>
                <a:cs typeface="Times New Roman" panose="02020603050405020304" pitchFamily="18" charset="0"/>
              </a:rPr>
              <a:t> </a:t>
            </a:r>
            <a:r>
              <a:rPr sz="4500" spc="254" dirty="0">
                <a:latin typeface="Times New Roman" panose="02020603050405020304" pitchFamily="18" charset="0"/>
                <a:cs typeface="Times New Roman" panose="02020603050405020304" pitchFamily="18" charset="0"/>
              </a:rPr>
              <a:t>an</a:t>
            </a:r>
            <a:r>
              <a:rPr sz="4500" spc="-185" dirty="0">
                <a:latin typeface="Times New Roman" panose="02020603050405020304" pitchFamily="18" charset="0"/>
                <a:cs typeface="Times New Roman" panose="02020603050405020304" pitchFamily="18" charset="0"/>
              </a:rPr>
              <a:t> </a:t>
            </a:r>
            <a:r>
              <a:rPr sz="4500" spc="195" dirty="0">
                <a:latin typeface="Times New Roman" panose="02020603050405020304" pitchFamily="18" charset="0"/>
                <a:cs typeface="Times New Roman" panose="02020603050405020304" pitchFamily="18" charset="0"/>
              </a:rPr>
              <a:t>approach</a:t>
            </a:r>
            <a:r>
              <a:rPr sz="4500" spc="-190"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that allows</a:t>
            </a:r>
            <a:r>
              <a:rPr sz="4500" spc="-195" dirty="0">
                <a:latin typeface="Times New Roman" panose="02020603050405020304" pitchFamily="18" charset="0"/>
                <a:cs typeface="Times New Roman" panose="02020603050405020304" pitchFamily="18" charset="0"/>
              </a:rPr>
              <a:t> </a:t>
            </a:r>
            <a:r>
              <a:rPr sz="4500" spc="60" dirty="0">
                <a:latin typeface="Times New Roman" panose="02020603050405020304" pitchFamily="18" charset="0"/>
                <a:cs typeface="Times New Roman" panose="02020603050405020304" pitchFamily="18" charset="0"/>
              </a:rPr>
              <a:t>continuity</a:t>
            </a:r>
            <a:r>
              <a:rPr sz="4500" spc="-19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in</a:t>
            </a:r>
            <a:r>
              <a:rPr sz="4500" spc="-190" dirty="0">
                <a:latin typeface="Times New Roman" panose="02020603050405020304" pitchFamily="18" charset="0"/>
                <a:cs typeface="Times New Roman" panose="02020603050405020304" pitchFamily="18" charset="0"/>
              </a:rPr>
              <a:t> </a:t>
            </a:r>
            <a:r>
              <a:rPr sz="4500" spc="254" dirty="0">
                <a:latin typeface="Times New Roman" panose="02020603050405020304" pitchFamily="18" charset="0"/>
                <a:cs typeface="Times New Roman" panose="02020603050405020304" pitchFamily="18" charset="0"/>
              </a:rPr>
              <a:t>case</a:t>
            </a:r>
            <a:r>
              <a:rPr sz="4500" spc="-190" dirty="0">
                <a:latin typeface="Times New Roman" panose="02020603050405020304" pitchFamily="18" charset="0"/>
                <a:cs typeface="Times New Roman" panose="02020603050405020304" pitchFamily="18" charset="0"/>
              </a:rPr>
              <a:t> </a:t>
            </a:r>
            <a:r>
              <a:rPr sz="4500" spc="105" dirty="0">
                <a:latin typeface="Times New Roman" panose="02020603050405020304" pitchFamily="18" charset="0"/>
                <a:cs typeface="Times New Roman" panose="02020603050405020304" pitchFamily="18" charset="0"/>
              </a:rPr>
              <a:t>handling</a:t>
            </a:r>
            <a:r>
              <a:rPr sz="4500" spc="-190" dirty="0">
                <a:latin typeface="Times New Roman" panose="02020603050405020304" pitchFamily="18" charset="0"/>
                <a:cs typeface="Times New Roman" panose="02020603050405020304" pitchFamily="18" charset="0"/>
              </a:rPr>
              <a:t> </a:t>
            </a:r>
            <a:r>
              <a:rPr sz="4500" spc="210" dirty="0">
                <a:latin typeface="Times New Roman" panose="02020603050405020304" pitchFamily="18" charset="0"/>
                <a:cs typeface="Times New Roman" panose="02020603050405020304" pitchFamily="18" charset="0"/>
              </a:rPr>
              <a:t>because</a:t>
            </a:r>
            <a:r>
              <a:rPr sz="4500" spc="-190" dirty="0">
                <a:latin typeface="Times New Roman" panose="02020603050405020304" pitchFamily="18" charset="0"/>
                <a:cs typeface="Times New Roman" panose="02020603050405020304" pitchFamily="18" charset="0"/>
              </a:rPr>
              <a:t> </a:t>
            </a:r>
            <a:r>
              <a:rPr sz="4500" spc="95" dirty="0">
                <a:latin typeface="Times New Roman" panose="02020603050405020304" pitchFamily="18" charset="0"/>
                <a:cs typeface="Times New Roman" panose="02020603050405020304" pitchFamily="18" charset="0"/>
              </a:rPr>
              <a:t>one </a:t>
            </a:r>
            <a:r>
              <a:rPr sz="4500" spc="300" dirty="0">
                <a:latin typeface="Times New Roman" panose="02020603050405020304" pitchFamily="18" charset="0"/>
                <a:cs typeface="Times New Roman" panose="02020603050405020304" pitchFamily="18" charset="0"/>
              </a:rPr>
              <a:t>Judge</a:t>
            </a:r>
            <a:r>
              <a:rPr sz="4500" spc="-160" dirty="0">
                <a:latin typeface="Times New Roman" panose="02020603050405020304" pitchFamily="18" charset="0"/>
                <a:cs typeface="Times New Roman" panose="02020603050405020304" pitchFamily="18" charset="0"/>
              </a:rPr>
              <a:t> </a:t>
            </a:r>
            <a:r>
              <a:rPr sz="4500" spc="50" dirty="0">
                <a:latin typeface="Times New Roman" panose="02020603050405020304" pitchFamily="18" charset="0"/>
                <a:cs typeface="Times New Roman" panose="02020603050405020304" pitchFamily="18" charset="0"/>
              </a:rPr>
              <a:t>builds</a:t>
            </a:r>
            <a:r>
              <a:rPr sz="4500" spc="-155" dirty="0">
                <a:latin typeface="Times New Roman" panose="02020603050405020304" pitchFamily="18" charset="0"/>
                <a:cs typeface="Times New Roman" panose="02020603050405020304" pitchFamily="18" charset="0"/>
              </a:rPr>
              <a:t> </a:t>
            </a:r>
            <a:r>
              <a:rPr sz="4500" spc="90" dirty="0">
                <a:latin typeface="Times New Roman" panose="02020603050405020304" pitchFamily="18" charset="0"/>
                <a:cs typeface="Times New Roman" panose="02020603050405020304" pitchFamily="18" charset="0"/>
              </a:rPr>
              <a:t>rapport</a:t>
            </a:r>
            <a:r>
              <a:rPr sz="4500" spc="-155"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with</a:t>
            </a:r>
            <a:r>
              <a:rPr sz="4500" spc="-160" dirty="0">
                <a:latin typeface="Times New Roman" panose="02020603050405020304" pitchFamily="18" charset="0"/>
                <a:cs typeface="Times New Roman" panose="02020603050405020304" pitchFamily="18" charset="0"/>
              </a:rPr>
              <a:t> </a:t>
            </a:r>
            <a:r>
              <a:rPr sz="4500" spc="90" dirty="0">
                <a:latin typeface="Times New Roman" panose="02020603050405020304" pitchFamily="18" charset="0"/>
                <a:cs typeface="Times New Roman" panose="02020603050405020304" pitchFamily="18" charset="0"/>
              </a:rPr>
              <a:t>the</a:t>
            </a:r>
            <a:r>
              <a:rPr sz="4500" spc="-155" dirty="0">
                <a:latin typeface="Times New Roman" panose="02020603050405020304" pitchFamily="18" charset="0"/>
                <a:cs typeface="Times New Roman" panose="02020603050405020304" pitchFamily="18" charset="0"/>
              </a:rPr>
              <a:t> </a:t>
            </a:r>
            <a:r>
              <a:rPr sz="4500" spc="110" dirty="0">
                <a:latin typeface="Times New Roman" panose="02020603050405020304" pitchFamily="18" charset="0"/>
                <a:cs typeface="Times New Roman" panose="02020603050405020304" pitchFamily="18" charset="0"/>
              </a:rPr>
              <a:t>family</a:t>
            </a:r>
            <a:r>
              <a:rPr sz="4500" spc="-155" dirty="0">
                <a:latin typeface="Times New Roman" panose="02020603050405020304" pitchFamily="18" charset="0"/>
                <a:cs typeface="Times New Roman" panose="02020603050405020304" pitchFamily="18" charset="0"/>
              </a:rPr>
              <a:t> </a:t>
            </a:r>
            <a:r>
              <a:rPr sz="4500" spc="225" dirty="0">
                <a:latin typeface="Times New Roman" panose="02020603050405020304" pitchFamily="18" charset="0"/>
                <a:cs typeface="Times New Roman" panose="02020603050405020304" pitchFamily="18" charset="0"/>
              </a:rPr>
              <a:t>and</a:t>
            </a:r>
            <a:r>
              <a:rPr sz="4500" spc="-160" dirty="0">
                <a:latin typeface="Times New Roman" panose="02020603050405020304" pitchFamily="18" charset="0"/>
                <a:cs typeface="Times New Roman" panose="02020603050405020304" pitchFamily="18" charset="0"/>
              </a:rPr>
              <a:t> </a:t>
            </a:r>
            <a:r>
              <a:rPr sz="4500" spc="175" dirty="0">
                <a:latin typeface="Times New Roman" panose="02020603050405020304" pitchFamily="18" charset="0"/>
                <a:cs typeface="Times New Roman" panose="02020603050405020304" pitchFamily="18" charset="0"/>
              </a:rPr>
              <a:t>has </a:t>
            </a:r>
            <a:r>
              <a:rPr sz="4500" spc="135" dirty="0">
                <a:latin typeface="Times New Roman" panose="02020603050405020304" pitchFamily="18" charset="0"/>
                <a:cs typeface="Times New Roman" panose="02020603050405020304" pitchFamily="18" charset="0"/>
              </a:rPr>
              <a:t>comprehensive</a:t>
            </a:r>
            <a:r>
              <a:rPr sz="4500" spc="-195"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knowledge</a:t>
            </a:r>
            <a:r>
              <a:rPr sz="4500" spc="-19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of</a:t>
            </a:r>
            <a:r>
              <a:rPr sz="4500" spc="-195" dirty="0">
                <a:latin typeface="Times New Roman" panose="02020603050405020304" pitchFamily="18" charset="0"/>
                <a:cs typeface="Times New Roman" panose="02020603050405020304" pitchFamily="18" charset="0"/>
              </a:rPr>
              <a:t> </a:t>
            </a:r>
            <a:r>
              <a:rPr sz="4500" spc="80" dirty="0">
                <a:latin typeface="Times New Roman" panose="02020603050405020304" pitchFamily="18" charset="0"/>
                <a:cs typeface="Times New Roman" panose="02020603050405020304" pitchFamily="18" charset="0"/>
              </a:rPr>
              <a:t>all</a:t>
            </a:r>
            <a:r>
              <a:rPr sz="4500" spc="-190" dirty="0">
                <a:latin typeface="Times New Roman" panose="02020603050405020304" pitchFamily="18" charset="0"/>
                <a:cs typeface="Times New Roman" panose="02020603050405020304" pitchFamily="18" charset="0"/>
              </a:rPr>
              <a:t> </a:t>
            </a:r>
            <a:r>
              <a:rPr sz="4500" spc="135" dirty="0">
                <a:latin typeface="Times New Roman" panose="02020603050405020304" pitchFamily="18" charset="0"/>
                <a:cs typeface="Times New Roman" panose="02020603050405020304" pitchFamily="18" charset="0"/>
              </a:rPr>
              <a:t>matters</a:t>
            </a:r>
            <a:r>
              <a:rPr sz="4500" spc="-195"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that </a:t>
            </a:r>
            <a:r>
              <a:rPr sz="4500" spc="325" dirty="0">
                <a:latin typeface="Times New Roman" panose="02020603050405020304" pitchFamily="18" charset="0"/>
                <a:cs typeface="Times New Roman" panose="02020603050405020304" pitchFamily="18" charset="0"/>
              </a:rPr>
              <a:t>may</a:t>
            </a:r>
            <a:r>
              <a:rPr sz="4500" spc="-170" dirty="0">
                <a:latin typeface="Times New Roman" panose="02020603050405020304" pitchFamily="18" charset="0"/>
                <a:cs typeface="Times New Roman" panose="02020603050405020304" pitchFamily="18" charset="0"/>
              </a:rPr>
              <a:t> </a:t>
            </a:r>
            <a:r>
              <a:rPr sz="4500" spc="110" dirty="0">
                <a:latin typeface="Times New Roman" panose="02020603050405020304" pitchFamily="18" charset="0"/>
                <a:cs typeface="Times New Roman" panose="02020603050405020304" pitchFamily="18" charset="0"/>
              </a:rPr>
              <a:t>affect</a:t>
            </a:r>
            <a:r>
              <a:rPr sz="4500" spc="-170" dirty="0">
                <a:latin typeface="Times New Roman" panose="02020603050405020304" pitchFamily="18" charset="0"/>
                <a:cs typeface="Times New Roman" panose="02020603050405020304" pitchFamily="18" charset="0"/>
              </a:rPr>
              <a:t> </a:t>
            </a:r>
            <a:r>
              <a:rPr sz="4500" spc="90" dirty="0">
                <a:latin typeface="Times New Roman" panose="02020603050405020304" pitchFamily="18" charset="0"/>
                <a:cs typeface="Times New Roman" panose="02020603050405020304" pitchFamily="18" charset="0"/>
              </a:rPr>
              <a:t>the</a:t>
            </a:r>
            <a:r>
              <a:rPr sz="4500" spc="-165" dirty="0">
                <a:latin typeface="Times New Roman" panose="02020603050405020304" pitchFamily="18" charset="0"/>
                <a:cs typeface="Times New Roman" panose="02020603050405020304" pitchFamily="18" charset="0"/>
              </a:rPr>
              <a:t> </a:t>
            </a:r>
            <a:r>
              <a:rPr sz="4500" spc="50" dirty="0">
                <a:latin typeface="Times New Roman" panose="02020603050405020304" pitchFamily="18" charset="0"/>
                <a:cs typeface="Times New Roman" panose="02020603050405020304" pitchFamily="18" charset="0"/>
              </a:rPr>
              <a:t>family,</a:t>
            </a:r>
            <a:r>
              <a:rPr sz="4500" spc="-170"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therefore,</a:t>
            </a:r>
            <a:r>
              <a:rPr sz="4500" spc="-170" dirty="0">
                <a:latin typeface="Times New Roman" panose="02020603050405020304" pitchFamily="18" charset="0"/>
                <a:cs typeface="Times New Roman" panose="02020603050405020304" pitchFamily="18" charset="0"/>
              </a:rPr>
              <a:t> </a:t>
            </a:r>
            <a:r>
              <a:rPr sz="4500" spc="75" dirty="0">
                <a:latin typeface="Times New Roman" panose="02020603050405020304" pitchFamily="18" charset="0"/>
                <a:cs typeface="Times New Roman" panose="02020603050405020304" pitchFamily="18" charset="0"/>
              </a:rPr>
              <a:t>giving</a:t>
            </a:r>
            <a:r>
              <a:rPr sz="4500" spc="-165" dirty="0">
                <a:latin typeface="Times New Roman" panose="02020603050405020304" pitchFamily="18" charset="0"/>
                <a:cs typeface="Times New Roman" panose="02020603050405020304" pitchFamily="18" charset="0"/>
              </a:rPr>
              <a:t> </a:t>
            </a:r>
            <a:r>
              <a:rPr sz="4500" spc="434" dirty="0">
                <a:latin typeface="Times New Roman" panose="02020603050405020304" pitchFamily="18" charset="0"/>
                <a:cs typeface="Times New Roman" panose="02020603050405020304" pitchFamily="18" charset="0"/>
              </a:rPr>
              <a:t>a</a:t>
            </a:r>
            <a:r>
              <a:rPr sz="4500" spc="-170" dirty="0">
                <a:latin typeface="Times New Roman" panose="02020603050405020304" pitchFamily="18" charset="0"/>
                <a:cs typeface="Times New Roman" panose="02020603050405020304" pitchFamily="18" charset="0"/>
              </a:rPr>
              <a:t> </a:t>
            </a:r>
            <a:r>
              <a:rPr sz="4500" spc="114" dirty="0">
                <a:latin typeface="Times New Roman" panose="02020603050405020304" pitchFamily="18" charset="0"/>
                <a:cs typeface="Times New Roman" panose="02020603050405020304" pitchFamily="18" charset="0"/>
              </a:rPr>
              <a:t>more </a:t>
            </a:r>
            <a:r>
              <a:rPr sz="4500" dirty="0">
                <a:latin typeface="Times New Roman" panose="02020603050405020304" pitchFamily="18" charset="0"/>
                <a:cs typeface="Times New Roman" panose="02020603050405020304" pitchFamily="18" charset="0"/>
              </a:rPr>
              <a:t>holistic</a:t>
            </a:r>
            <a:r>
              <a:rPr sz="4500" spc="-105" dirty="0">
                <a:latin typeface="Times New Roman" panose="02020603050405020304" pitchFamily="18" charset="0"/>
                <a:cs typeface="Times New Roman" panose="02020603050405020304" pitchFamily="18" charset="0"/>
              </a:rPr>
              <a:t> </a:t>
            </a:r>
            <a:r>
              <a:rPr sz="4500" spc="100" dirty="0">
                <a:latin typeface="Times New Roman" panose="02020603050405020304" pitchFamily="18" charset="0"/>
                <a:cs typeface="Times New Roman" panose="02020603050405020304" pitchFamily="18" charset="0"/>
              </a:rPr>
              <a:t>response</a:t>
            </a:r>
            <a:r>
              <a:rPr sz="4500" spc="-105" dirty="0">
                <a:latin typeface="Times New Roman" panose="02020603050405020304" pitchFamily="18" charset="0"/>
                <a:cs typeface="Times New Roman" panose="02020603050405020304" pitchFamily="18" charset="0"/>
              </a:rPr>
              <a:t> </a:t>
            </a:r>
            <a:r>
              <a:rPr sz="4500" dirty="0">
                <a:latin typeface="Times New Roman" panose="02020603050405020304" pitchFamily="18" charset="0"/>
                <a:cs typeface="Times New Roman" panose="02020603050405020304" pitchFamily="18" charset="0"/>
              </a:rPr>
              <a:t>to</a:t>
            </a:r>
            <a:r>
              <a:rPr sz="4500" spc="-105" dirty="0">
                <a:latin typeface="Times New Roman" panose="02020603050405020304" pitchFamily="18" charset="0"/>
                <a:cs typeface="Times New Roman" panose="02020603050405020304" pitchFamily="18" charset="0"/>
              </a:rPr>
              <a:t> </a:t>
            </a:r>
            <a:r>
              <a:rPr sz="4500" spc="110" dirty="0">
                <a:latin typeface="Times New Roman" panose="02020603050405020304" pitchFamily="18" charset="0"/>
                <a:cs typeface="Times New Roman" panose="02020603050405020304" pitchFamily="18" charset="0"/>
              </a:rPr>
              <a:t>family</a:t>
            </a:r>
            <a:r>
              <a:rPr sz="4500" spc="-105" dirty="0">
                <a:latin typeface="Times New Roman" panose="02020603050405020304" pitchFamily="18" charset="0"/>
                <a:cs typeface="Times New Roman" panose="02020603050405020304" pitchFamily="18" charset="0"/>
              </a:rPr>
              <a:t> </a:t>
            </a:r>
            <a:r>
              <a:rPr sz="4500" spc="-10" dirty="0">
                <a:latin typeface="Times New Roman" panose="02020603050405020304" pitchFamily="18" charset="0"/>
                <a:cs typeface="Times New Roman" panose="02020603050405020304" pitchFamily="18" charset="0"/>
              </a:rPr>
              <a:t>issues.</a:t>
            </a:r>
            <a:endParaRPr sz="4500" dirty="0">
              <a:latin typeface="Times New Roman" panose="02020603050405020304" pitchFamily="18" charset="0"/>
              <a:cs typeface="Times New Roman" panose="02020603050405020304" pitchFamily="18" charset="0"/>
            </a:endParaRPr>
          </a:p>
        </p:txBody>
      </p:sp>
      <p:pic>
        <p:nvPicPr>
          <p:cNvPr id="18" name="Picture 17" descr="A picture containing text&#10;&#10;Description automatically generated">
            <a:extLst>
              <a:ext uri="{FF2B5EF4-FFF2-40B4-BE49-F238E27FC236}">
                <a16:creationId xmlns:a16="http://schemas.microsoft.com/office/drawing/2014/main" id="{94B8BF76-F335-7679-0B8B-DBA2C0B2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87376" y="5486698"/>
            <a:ext cx="11414125" cy="3869054"/>
            <a:chOff x="6287376" y="5486698"/>
            <a:chExt cx="11414125" cy="3869054"/>
          </a:xfrm>
        </p:grpSpPr>
        <p:sp>
          <p:nvSpPr>
            <p:cNvPr id="3" name="object 3"/>
            <p:cNvSpPr/>
            <p:nvPr/>
          </p:nvSpPr>
          <p:spPr>
            <a:xfrm>
              <a:off x="6358813" y="5558136"/>
              <a:ext cx="6496685" cy="2552065"/>
            </a:xfrm>
            <a:custGeom>
              <a:avLst/>
              <a:gdLst/>
              <a:ahLst/>
              <a:cxnLst/>
              <a:rect l="l" t="t" r="r" b="b"/>
              <a:pathLst>
                <a:path w="6496684" h="2552065">
                  <a:moveTo>
                    <a:pt x="0" y="0"/>
                  </a:moveTo>
                  <a:lnTo>
                    <a:pt x="6496108" y="2551725"/>
                  </a:lnTo>
                </a:path>
              </a:pathLst>
            </a:custGeom>
            <a:ln w="142874">
              <a:solidFill>
                <a:srgbClr val="252F3C"/>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2239115" y="8031929"/>
              <a:ext cx="5462047" cy="1323547"/>
            </a:xfrm>
            <a:prstGeom prst="rect">
              <a:avLst/>
            </a:prstGeom>
          </p:spPr>
        </p:pic>
      </p:grpSp>
      <p:sp>
        <p:nvSpPr>
          <p:cNvPr id="5" name="object 5"/>
          <p:cNvSpPr txBox="1"/>
          <p:nvPr/>
        </p:nvSpPr>
        <p:spPr>
          <a:xfrm>
            <a:off x="12691172" y="8386583"/>
            <a:ext cx="421005" cy="579755"/>
          </a:xfrm>
          <a:prstGeom prst="rect">
            <a:avLst/>
          </a:prstGeom>
        </p:spPr>
        <p:txBody>
          <a:bodyPr vert="horz" wrap="square" lIns="0" tIns="17145" rIns="0" bIns="0" rtlCol="0">
            <a:spAutoFit/>
          </a:bodyPr>
          <a:lstStyle/>
          <a:p>
            <a:pPr marL="12700">
              <a:lnSpc>
                <a:spcPct val="100000"/>
              </a:lnSpc>
              <a:spcBef>
                <a:spcPts val="135"/>
              </a:spcBef>
            </a:pPr>
            <a:r>
              <a:rPr sz="3600" b="1" spc="-25" dirty="0">
                <a:latin typeface="Trebuchet MS"/>
                <a:cs typeface="Trebuchet MS"/>
              </a:rPr>
              <a:t>TI</a:t>
            </a:r>
            <a:endParaRPr sz="3600">
              <a:latin typeface="Trebuchet MS"/>
              <a:cs typeface="Trebuchet MS"/>
            </a:endParaRPr>
          </a:p>
        </p:txBody>
      </p:sp>
      <p:sp>
        <p:nvSpPr>
          <p:cNvPr id="6" name="object 6"/>
          <p:cNvSpPr txBox="1"/>
          <p:nvPr/>
        </p:nvSpPr>
        <p:spPr>
          <a:xfrm>
            <a:off x="13722956" y="8470386"/>
            <a:ext cx="2626360" cy="391160"/>
          </a:xfrm>
          <a:prstGeom prst="rect">
            <a:avLst/>
          </a:prstGeom>
        </p:spPr>
        <p:txBody>
          <a:bodyPr vert="horz" wrap="square" lIns="0" tIns="12700" rIns="0" bIns="0" rtlCol="0">
            <a:spAutoFit/>
          </a:bodyPr>
          <a:lstStyle/>
          <a:p>
            <a:pPr marL="12700">
              <a:lnSpc>
                <a:spcPct val="100000"/>
              </a:lnSpc>
              <a:spcBef>
                <a:spcPts val="100"/>
              </a:spcBef>
            </a:pPr>
            <a:r>
              <a:rPr sz="2400" b="1" spc="125" dirty="0">
                <a:solidFill>
                  <a:srgbClr val="FFFFFF"/>
                </a:solidFill>
                <a:latin typeface="Trebuchet MS"/>
                <a:cs typeface="Trebuchet MS"/>
              </a:rPr>
              <a:t>Trauma</a:t>
            </a:r>
            <a:r>
              <a:rPr sz="2400" b="1" spc="-300" dirty="0">
                <a:solidFill>
                  <a:srgbClr val="FFFFFF"/>
                </a:solidFill>
                <a:latin typeface="Trebuchet MS"/>
                <a:cs typeface="Trebuchet MS"/>
              </a:rPr>
              <a:t> </a:t>
            </a:r>
            <a:r>
              <a:rPr sz="2400" b="1" spc="40" dirty="0">
                <a:solidFill>
                  <a:srgbClr val="FFFFFF"/>
                </a:solidFill>
                <a:latin typeface="Trebuchet MS"/>
                <a:cs typeface="Trebuchet MS"/>
              </a:rPr>
              <a:t>Informed</a:t>
            </a:r>
            <a:endParaRPr sz="2400">
              <a:latin typeface="Trebuchet MS"/>
              <a:cs typeface="Trebuchet MS"/>
            </a:endParaRPr>
          </a:p>
        </p:txBody>
      </p:sp>
      <p:grpSp>
        <p:nvGrpSpPr>
          <p:cNvPr id="7" name="object 7"/>
          <p:cNvGrpSpPr/>
          <p:nvPr/>
        </p:nvGrpSpPr>
        <p:grpSpPr>
          <a:xfrm>
            <a:off x="1030633" y="3352285"/>
            <a:ext cx="11931650" cy="5340350"/>
            <a:chOff x="1032102" y="3521996"/>
            <a:chExt cx="11931650" cy="5340350"/>
          </a:xfrm>
        </p:grpSpPr>
        <p:sp>
          <p:nvSpPr>
            <p:cNvPr id="8" name="object 8"/>
            <p:cNvSpPr/>
            <p:nvPr/>
          </p:nvSpPr>
          <p:spPr>
            <a:xfrm>
              <a:off x="5880931" y="3840081"/>
              <a:ext cx="4218305" cy="2376805"/>
            </a:xfrm>
            <a:custGeom>
              <a:avLst/>
              <a:gdLst/>
              <a:ahLst/>
              <a:cxnLst/>
              <a:rect l="l" t="t" r="r" b="b"/>
              <a:pathLst>
                <a:path w="4218305" h="2376804">
                  <a:moveTo>
                    <a:pt x="0" y="0"/>
                  </a:moveTo>
                  <a:lnTo>
                    <a:pt x="4218194" y="2376280"/>
                  </a:lnTo>
                </a:path>
              </a:pathLst>
            </a:custGeom>
            <a:ln w="142874">
              <a:solidFill>
                <a:srgbClr val="252F3C"/>
              </a:solidFill>
            </a:ln>
          </p:spPr>
          <p:txBody>
            <a:bodyPr wrap="square" lIns="0" tIns="0" rIns="0" bIns="0" rtlCol="0"/>
            <a:lstStyle/>
            <a:p>
              <a:endParaRPr/>
            </a:p>
          </p:txBody>
        </p:sp>
        <p:sp>
          <p:nvSpPr>
            <p:cNvPr id="9" name="object 9"/>
            <p:cNvSpPr/>
            <p:nvPr/>
          </p:nvSpPr>
          <p:spPr>
            <a:xfrm>
              <a:off x="6358193" y="5231667"/>
              <a:ext cx="6534150" cy="2497455"/>
            </a:xfrm>
            <a:custGeom>
              <a:avLst/>
              <a:gdLst/>
              <a:ahLst/>
              <a:cxnLst/>
              <a:rect l="l" t="t" r="r" b="b"/>
              <a:pathLst>
                <a:path w="6534150" h="2497454">
                  <a:moveTo>
                    <a:pt x="0" y="2496975"/>
                  </a:moveTo>
                  <a:lnTo>
                    <a:pt x="6533717" y="0"/>
                  </a:lnTo>
                </a:path>
              </a:pathLst>
            </a:custGeom>
            <a:ln w="142874">
              <a:solidFill>
                <a:srgbClr val="252F3C"/>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1032102" y="7398040"/>
              <a:ext cx="5462047" cy="1323547"/>
            </a:xfrm>
            <a:prstGeom prst="rect">
              <a:avLst/>
            </a:prstGeom>
          </p:spPr>
        </p:pic>
        <p:sp>
          <p:nvSpPr>
            <p:cNvPr id="11" name="object 11"/>
            <p:cNvSpPr/>
            <p:nvPr/>
          </p:nvSpPr>
          <p:spPr>
            <a:xfrm>
              <a:off x="9263705" y="3593433"/>
              <a:ext cx="3083560" cy="2187575"/>
            </a:xfrm>
            <a:custGeom>
              <a:avLst/>
              <a:gdLst/>
              <a:ahLst/>
              <a:cxnLst/>
              <a:rect l="l" t="t" r="r" b="b"/>
              <a:pathLst>
                <a:path w="3083559" h="2187575">
                  <a:moveTo>
                    <a:pt x="0" y="2187100"/>
                  </a:moveTo>
                  <a:lnTo>
                    <a:pt x="3083096" y="0"/>
                  </a:lnTo>
                </a:path>
              </a:pathLst>
            </a:custGeom>
            <a:ln w="142874">
              <a:solidFill>
                <a:srgbClr val="252F3C"/>
              </a:solidFill>
            </a:ln>
          </p:spPr>
          <p:txBody>
            <a:bodyPr wrap="square" lIns="0" tIns="0" rIns="0" bIns="0" rtlCol="0"/>
            <a:lstStyle/>
            <a:p>
              <a:endParaRPr/>
            </a:p>
          </p:txBody>
        </p:sp>
        <p:sp>
          <p:nvSpPr>
            <p:cNvPr id="12" name="object 12"/>
            <p:cNvSpPr/>
            <p:nvPr/>
          </p:nvSpPr>
          <p:spPr>
            <a:xfrm>
              <a:off x="9660578" y="6984616"/>
              <a:ext cx="3290570" cy="142875"/>
            </a:xfrm>
            <a:custGeom>
              <a:avLst/>
              <a:gdLst/>
              <a:ahLst/>
              <a:cxnLst/>
              <a:rect l="l" t="t" r="r" b="b"/>
              <a:pathLst>
                <a:path w="3290570" h="142875">
                  <a:moveTo>
                    <a:pt x="0" y="0"/>
                  </a:moveTo>
                  <a:lnTo>
                    <a:pt x="3290017" y="0"/>
                  </a:lnTo>
                  <a:lnTo>
                    <a:pt x="3290017" y="142874"/>
                  </a:lnTo>
                  <a:lnTo>
                    <a:pt x="0" y="142874"/>
                  </a:lnTo>
                  <a:lnTo>
                    <a:pt x="0" y="0"/>
                  </a:lnTo>
                  <a:close/>
                </a:path>
              </a:pathLst>
            </a:custGeom>
            <a:solidFill>
              <a:srgbClr val="252F3C"/>
            </a:solidFill>
          </p:spPr>
          <p:txBody>
            <a:bodyPr wrap="square" lIns="0" tIns="0" rIns="0" bIns="0" rtlCol="0"/>
            <a:lstStyle/>
            <a:p>
              <a:endParaRPr/>
            </a:p>
          </p:txBody>
        </p:sp>
        <p:sp>
          <p:nvSpPr>
            <p:cNvPr id="13" name="object 13"/>
            <p:cNvSpPr/>
            <p:nvPr/>
          </p:nvSpPr>
          <p:spPr>
            <a:xfrm>
              <a:off x="7409485" y="4966597"/>
              <a:ext cx="3709035" cy="3708400"/>
            </a:xfrm>
            <a:custGeom>
              <a:avLst/>
              <a:gdLst/>
              <a:ahLst/>
              <a:cxnLst/>
              <a:rect l="l" t="t" r="r" b="b"/>
              <a:pathLst>
                <a:path w="3709034" h="3708400">
                  <a:moveTo>
                    <a:pt x="1902847" y="12699"/>
                  </a:moveTo>
                  <a:lnTo>
                    <a:pt x="1805615" y="12699"/>
                  </a:lnTo>
                  <a:lnTo>
                    <a:pt x="1854231" y="0"/>
                  </a:lnTo>
                  <a:lnTo>
                    <a:pt x="1902847" y="12699"/>
                  </a:lnTo>
                  <a:close/>
                </a:path>
                <a:path w="3709034" h="3708400">
                  <a:moveTo>
                    <a:pt x="2094074" y="25399"/>
                  </a:moveTo>
                  <a:lnTo>
                    <a:pt x="1614388" y="25399"/>
                  </a:lnTo>
                  <a:lnTo>
                    <a:pt x="1661679" y="12699"/>
                  </a:lnTo>
                  <a:lnTo>
                    <a:pt x="2046783" y="12699"/>
                  </a:lnTo>
                  <a:lnTo>
                    <a:pt x="2094074" y="25399"/>
                  </a:lnTo>
                  <a:close/>
                </a:path>
                <a:path w="3709034" h="3708400">
                  <a:moveTo>
                    <a:pt x="2233668" y="50799"/>
                  </a:moveTo>
                  <a:lnTo>
                    <a:pt x="1474794" y="50799"/>
                  </a:lnTo>
                  <a:lnTo>
                    <a:pt x="1567467" y="25399"/>
                  </a:lnTo>
                  <a:lnTo>
                    <a:pt x="2140995" y="25399"/>
                  </a:lnTo>
                  <a:lnTo>
                    <a:pt x="2233668" y="50799"/>
                  </a:lnTo>
                  <a:close/>
                </a:path>
                <a:path w="3709034" h="3708400">
                  <a:moveTo>
                    <a:pt x="2279389" y="3670299"/>
                  </a:moveTo>
                  <a:lnTo>
                    <a:pt x="1429073" y="3670299"/>
                  </a:lnTo>
                  <a:lnTo>
                    <a:pt x="1250645" y="3619499"/>
                  </a:lnTo>
                  <a:lnTo>
                    <a:pt x="1207229" y="3594099"/>
                  </a:lnTo>
                  <a:lnTo>
                    <a:pt x="1121933" y="3568699"/>
                  </a:lnTo>
                  <a:lnTo>
                    <a:pt x="1080084" y="3543299"/>
                  </a:lnTo>
                  <a:lnTo>
                    <a:pt x="1038787" y="3530599"/>
                  </a:lnTo>
                  <a:lnTo>
                    <a:pt x="957912" y="3479799"/>
                  </a:lnTo>
                  <a:lnTo>
                    <a:pt x="918365" y="3467099"/>
                  </a:lnTo>
                  <a:lnTo>
                    <a:pt x="879431" y="3441699"/>
                  </a:lnTo>
                  <a:lnTo>
                    <a:pt x="841126" y="3416299"/>
                  </a:lnTo>
                  <a:lnTo>
                    <a:pt x="803466" y="3390899"/>
                  </a:lnTo>
                  <a:lnTo>
                    <a:pt x="766465" y="3365499"/>
                  </a:lnTo>
                  <a:lnTo>
                    <a:pt x="730139" y="3340099"/>
                  </a:lnTo>
                  <a:lnTo>
                    <a:pt x="694504" y="3301999"/>
                  </a:lnTo>
                  <a:lnTo>
                    <a:pt x="659573" y="3276599"/>
                  </a:lnTo>
                  <a:lnTo>
                    <a:pt x="625363" y="3251199"/>
                  </a:lnTo>
                  <a:lnTo>
                    <a:pt x="591889" y="3213099"/>
                  </a:lnTo>
                  <a:lnTo>
                    <a:pt x="559166" y="3187699"/>
                  </a:lnTo>
                  <a:lnTo>
                    <a:pt x="527210" y="3149599"/>
                  </a:lnTo>
                  <a:lnTo>
                    <a:pt x="496035" y="3124199"/>
                  </a:lnTo>
                  <a:lnTo>
                    <a:pt x="465657" y="3086099"/>
                  </a:lnTo>
                  <a:lnTo>
                    <a:pt x="436091" y="3060699"/>
                  </a:lnTo>
                  <a:lnTo>
                    <a:pt x="407353" y="3022599"/>
                  </a:lnTo>
                  <a:lnTo>
                    <a:pt x="379458" y="2984499"/>
                  </a:lnTo>
                  <a:lnTo>
                    <a:pt x="352420" y="2946399"/>
                  </a:lnTo>
                  <a:lnTo>
                    <a:pt x="326256" y="2908299"/>
                  </a:lnTo>
                  <a:lnTo>
                    <a:pt x="300981" y="2870199"/>
                  </a:lnTo>
                  <a:lnTo>
                    <a:pt x="276609" y="2832099"/>
                  </a:lnTo>
                  <a:lnTo>
                    <a:pt x="253156" y="2793999"/>
                  </a:lnTo>
                  <a:lnTo>
                    <a:pt x="230638" y="2755899"/>
                  </a:lnTo>
                  <a:lnTo>
                    <a:pt x="209069" y="2717799"/>
                  </a:lnTo>
                  <a:lnTo>
                    <a:pt x="188465" y="2679699"/>
                  </a:lnTo>
                  <a:lnTo>
                    <a:pt x="168842" y="2628899"/>
                  </a:lnTo>
                  <a:lnTo>
                    <a:pt x="150214" y="2590799"/>
                  </a:lnTo>
                  <a:lnTo>
                    <a:pt x="132596" y="2552699"/>
                  </a:lnTo>
                  <a:lnTo>
                    <a:pt x="116005" y="2501899"/>
                  </a:lnTo>
                  <a:lnTo>
                    <a:pt x="100454" y="2463799"/>
                  </a:lnTo>
                  <a:lnTo>
                    <a:pt x="85961" y="2425699"/>
                  </a:lnTo>
                  <a:lnTo>
                    <a:pt x="72539" y="2374899"/>
                  </a:lnTo>
                  <a:lnTo>
                    <a:pt x="60204" y="2336799"/>
                  </a:lnTo>
                  <a:lnTo>
                    <a:pt x="48971" y="2285999"/>
                  </a:lnTo>
                  <a:lnTo>
                    <a:pt x="38856" y="2235199"/>
                  </a:lnTo>
                  <a:lnTo>
                    <a:pt x="29873" y="2197099"/>
                  </a:lnTo>
                  <a:lnTo>
                    <a:pt x="22039" y="2146299"/>
                  </a:lnTo>
                  <a:lnTo>
                    <a:pt x="15368" y="2095499"/>
                  </a:lnTo>
                  <a:lnTo>
                    <a:pt x="9876" y="2057399"/>
                  </a:lnTo>
                  <a:lnTo>
                    <a:pt x="5578" y="2006599"/>
                  </a:lnTo>
                  <a:lnTo>
                    <a:pt x="2489" y="1955799"/>
                  </a:lnTo>
                  <a:lnTo>
                    <a:pt x="624" y="1904999"/>
                  </a:lnTo>
                  <a:lnTo>
                    <a:pt x="0" y="1854187"/>
                  </a:lnTo>
                  <a:lnTo>
                    <a:pt x="624" y="1816099"/>
                  </a:lnTo>
                  <a:lnTo>
                    <a:pt x="2489" y="1765299"/>
                  </a:lnTo>
                  <a:lnTo>
                    <a:pt x="5578" y="1714499"/>
                  </a:lnTo>
                  <a:lnTo>
                    <a:pt x="9876" y="1663699"/>
                  </a:lnTo>
                  <a:lnTo>
                    <a:pt x="15368" y="1625599"/>
                  </a:lnTo>
                  <a:lnTo>
                    <a:pt x="22039" y="1574799"/>
                  </a:lnTo>
                  <a:lnTo>
                    <a:pt x="29873" y="1523999"/>
                  </a:lnTo>
                  <a:lnTo>
                    <a:pt x="38856" y="1485899"/>
                  </a:lnTo>
                  <a:lnTo>
                    <a:pt x="48971" y="1435099"/>
                  </a:lnTo>
                  <a:lnTo>
                    <a:pt x="60204" y="1384299"/>
                  </a:lnTo>
                  <a:lnTo>
                    <a:pt x="72539" y="1346199"/>
                  </a:lnTo>
                  <a:lnTo>
                    <a:pt x="85961" y="1295399"/>
                  </a:lnTo>
                  <a:lnTo>
                    <a:pt x="100454" y="1257299"/>
                  </a:lnTo>
                  <a:lnTo>
                    <a:pt x="116005" y="1219199"/>
                  </a:lnTo>
                  <a:lnTo>
                    <a:pt x="132596" y="1168399"/>
                  </a:lnTo>
                  <a:lnTo>
                    <a:pt x="150214" y="1130299"/>
                  </a:lnTo>
                  <a:lnTo>
                    <a:pt x="168842" y="1092199"/>
                  </a:lnTo>
                  <a:lnTo>
                    <a:pt x="188465" y="1041399"/>
                  </a:lnTo>
                  <a:lnTo>
                    <a:pt x="209069" y="1003299"/>
                  </a:lnTo>
                  <a:lnTo>
                    <a:pt x="230638" y="965199"/>
                  </a:lnTo>
                  <a:lnTo>
                    <a:pt x="253156" y="927099"/>
                  </a:lnTo>
                  <a:lnTo>
                    <a:pt x="276609" y="888999"/>
                  </a:lnTo>
                  <a:lnTo>
                    <a:pt x="300981" y="850899"/>
                  </a:lnTo>
                  <a:lnTo>
                    <a:pt x="326256" y="812799"/>
                  </a:lnTo>
                  <a:lnTo>
                    <a:pt x="352420" y="774699"/>
                  </a:lnTo>
                  <a:lnTo>
                    <a:pt x="379458" y="736599"/>
                  </a:lnTo>
                  <a:lnTo>
                    <a:pt x="407353" y="698499"/>
                  </a:lnTo>
                  <a:lnTo>
                    <a:pt x="436091" y="660399"/>
                  </a:lnTo>
                  <a:lnTo>
                    <a:pt x="465657" y="634999"/>
                  </a:lnTo>
                  <a:lnTo>
                    <a:pt x="496035" y="596899"/>
                  </a:lnTo>
                  <a:lnTo>
                    <a:pt x="527210" y="571499"/>
                  </a:lnTo>
                  <a:lnTo>
                    <a:pt x="559166" y="533399"/>
                  </a:lnTo>
                  <a:lnTo>
                    <a:pt x="591889" y="507999"/>
                  </a:lnTo>
                  <a:lnTo>
                    <a:pt x="625363" y="469899"/>
                  </a:lnTo>
                  <a:lnTo>
                    <a:pt x="659573" y="444499"/>
                  </a:lnTo>
                  <a:lnTo>
                    <a:pt x="694504" y="419099"/>
                  </a:lnTo>
                  <a:lnTo>
                    <a:pt x="730139" y="380999"/>
                  </a:lnTo>
                  <a:lnTo>
                    <a:pt x="766465" y="355599"/>
                  </a:lnTo>
                  <a:lnTo>
                    <a:pt x="803466" y="330199"/>
                  </a:lnTo>
                  <a:lnTo>
                    <a:pt x="841126" y="304799"/>
                  </a:lnTo>
                  <a:lnTo>
                    <a:pt x="879431" y="279399"/>
                  </a:lnTo>
                  <a:lnTo>
                    <a:pt x="918365" y="253999"/>
                  </a:lnTo>
                  <a:lnTo>
                    <a:pt x="957912" y="241299"/>
                  </a:lnTo>
                  <a:lnTo>
                    <a:pt x="1038787" y="190499"/>
                  </a:lnTo>
                  <a:lnTo>
                    <a:pt x="1080084" y="177799"/>
                  </a:lnTo>
                  <a:lnTo>
                    <a:pt x="1121933" y="152399"/>
                  </a:lnTo>
                  <a:lnTo>
                    <a:pt x="1207229" y="126999"/>
                  </a:lnTo>
                  <a:lnTo>
                    <a:pt x="1250645" y="101599"/>
                  </a:lnTo>
                  <a:lnTo>
                    <a:pt x="1429073" y="50799"/>
                  </a:lnTo>
                  <a:lnTo>
                    <a:pt x="2279389" y="50799"/>
                  </a:lnTo>
                  <a:lnTo>
                    <a:pt x="2457816" y="101599"/>
                  </a:lnTo>
                  <a:lnTo>
                    <a:pt x="2501232" y="126999"/>
                  </a:lnTo>
                  <a:lnTo>
                    <a:pt x="2586529" y="152399"/>
                  </a:lnTo>
                  <a:lnTo>
                    <a:pt x="2628378" y="177799"/>
                  </a:lnTo>
                  <a:lnTo>
                    <a:pt x="2669675" y="190499"/>
                  </a:lnTo>
                  <a:lnTo>
                    <a:pt x="2750550" y="241299"/>
                  </a:lnTo>
                  <a:lnTo>
                    <a:pt x="2790097" y="253999"/>
                  </a:lnTo>
                  <a:lnTo>
                    <a:pt x="2829031" y="279399"/>
                  </a:lnTo>
                  <a:lnTo>
                    <a:pt x="2867335" y="304799"/>
                  </a:lnTo>
                  <a:lnTo>
                    <a:pt x="2904996" y="330199"/>
                  </a:lnTo>
                  <a:lnTo>
                    <a:pt x="2941996" y="355599"/>
                  </a:lnTo>
                  <a:lnTo>
                    <a:pt x="2978322" y="380999"/>
                  </a:lnTo>
                  <a:lnTo>
                    <a:pt x="3013958" y="419099"/>
                  </a:lnTo>
                  <a:lnTo>
                    <a:pt x="3048889" y="444499"/>
                  </a:lnTo>
                  <a:lnTo>
                    <a:pt x="3083099" y="469899"/>
                  </a:lnTo>
                  <a:lnTo>
                    <a:pt x="3116573" y="507999"/>
                  </a:lnTo>
                  <a:lnTo>
                    <a:pt x="3149296" y="533399"/>
                  </a:lnTo>
                  <a:lnTo>
                    <a:pt x="3181252" y="571499"/>
                  </a:lnTo>
                  <a:lnTo>
                    <a:pt x="3212427" y="596899"/>
                  </a:lnTo>
                  <a:lnTo>
                    <a:pt x="3242805" y="634999"/>
                  </a:lnTo>
                  <a:lnTo>
                    <a:pt x="3272371" y="660399"/>
                  </a:lnTo>
                  <a:lnTo>
                    <a:pt x="3301109" y="698499"/>
                  </a:lnTo>
                  <a:lnTo>
                    <a:pt x="3329004" y="736599"/>
                  </a:lnTo>
                  <a:lnTo>
                    <a:pt x="3356042" y="774699"/>
                  </a:lnTo>
                  <a:lnTo>
                    <a:pt x="3382206" y="812799"/>
                  </a:lnTo>
                  <a:lnTo>
                    <a:pt x="3407481" y="850899"/>
                  </a:lnTo>
                  <a:lnTo>
                    <a:pt x="3431853" y="888999"/>
                  </a:lnTo>
                  <a:lnTo>
                    <a:pt x="3455306" y="927099"/>
                  </a:lnTo>
                  <a:lnTo>
                    <a:pt x="3477824" y="965199"/>
                  </a:lnTo>
                  <a:lnTo>
                    <a:pt x="3499393" y="1003299"/>
                  </a:lnTo>
                  <a:lnTo>
                    <a:pt x="3519996" y="1041399"/>
                  </a:lnTo>
                  <a:lnTo>
                    <a:pt x="3539620" y="1092199"/>
                  </a:lnTo>
                  <a:lnTo>
                    <a:pt x="3558248" y="1130299"/>
                  </a:lnTo>
                  <a:lnTo>
                    <a:pt x="3575866" y="1168399"/>
                  </a:lnTo>
                  <a:lnTo>
                    <a:pt x="3592457" y="1219199"/>
                  </a:lnTo>
                  <a:lnTo>
                    <a:pt x="3608008" y="1257299"/>
                  </a:lnTo>
                  <a:lnTo>
                    <a:pt x="3622501" y="1295399"/>
                  </a:lnTo>
                  <a:lnTo>
                    <a:pt x="3635923" y="1346199"/>
                  </a:lnTo>
                  <a:lnTo>
                    <a:pt x="3648258" y="1384299"/>
                  </a:lnTo>
                  <a:lnTo>
                    <a:pt x="3659491" y="1435099"/>
                  </a:lnTo>
                  <a:lnTo>
                    <a:pt x="3669606" y="1485899"/>
                  </a:lnTo>
                  <a:lnTo>
                    <a:pt x="3678589" y="1523999"/>
                  </a:lnTo>
                  <a:lnTo>
                    <a:pt x="3686423" y="1574799"/>
                  </a:lnTo>
                  <a:lnTo>
                    <a:pt x="3693094" y="1625599"/>
                  </a:lnTo>
                  <a:lnTo>
                    <a:pt x="3698586" y="1663699"/>
                  </a:lnTo>
                  <a:lnTo>
                    <a:pt x="3702884" y="1714499"/>
                  </a:lnTo>
                  <a:lnTo>
                    <a:pt x="3705973" y="1765299"/>
                  </a:lnTo>
                  <a:lnTo>
                    <a:pt x="3707838" y="1816099"/>
                  </a:lnTo>
                  <a:lnTo>
                    <a:pt x="3708462" y="1854199"/>
                  </a:lnTo>
                  <a:lnTo>
                    <a:pt x="3707838" y="1904999"/>
                  </a:lnTo>
                  <a:lnTo>
                    <a:pt x="3705973" y="1955799"/>
                  </a:lnTo>
                  <a:lnTo>
                    <a:pt x="3702884" y="2006599"/>
                  </a:lnTo>
                  <a:lnTo>
                    <a:pt x="3698586" y="2057399"/>
                  </a:lnTo>
                  <a:lnTo>
                    <a:pt x="3693094" y="2095499"/>
                  </a:lnTo>
                  <a:lnTo>
                    <a:pt x="3686423" y="2146299"/>
                  </a:lnTo>
                  <a:lnTo>
                    <a:pt x="3678589" y="2197099"/>
                  </a:lnTo>
                  <a:lnTo>
                    <a:pt x="3669606" y="2235199"/>
                  </a:lnTo>
                  <a:lnTo>
                    <a:pt x="3659491" y="2285999"/>
                  </a:lnTo>
                  <a:lnTo>
                    <a:pt x="3648258" y="2336799"/>
                  </a:lnTo>
                  <a:lnTo>
                    <a:pt x="3635923" y="2374899"/>
                  </a:lnTo>
                  <a:lnTo>
                    <a:pt x="3622501" y="2425699"/>
                  </a:lnTo>
                  <a:lnTo>
                    <a:pt x="3608008" y="2463799"/>
                  </a:lnTo>
                  <a:lnTo>
                    <a:pt x="3592457" y="2501899"/>
                  </a:lnTo>
                  <a:lnTo>
                    <a:pt x="3575866" y="2552699"/>
                  </a:lnTo>
                  <a:lnTo>
                    <a:pt x="3558248" y="2590799"/>
                  </a:lnTo>
                  <a:lnTo>
                    <a:pt x="3539620" y="2628899"/>
                  </a:lnTo>
                  <a:lnTo>
                    <a:pt x="3519996" y="2679699"/>
                  </a:lnTo>
                  <a:lnTo>
                    <a:pt x="3499393" y="2717799"/>
                  </a:lnTo>
                  <a:lnTo>
                    <a:pt x="3477824" y="2755899"/>
                  </a:lnTo>
                  <a:lnTo>
                    <a:pt x="3455306" y="2793999"/>
                  </a:lnTo>
                  <a:lnTo>
                    <a:pt x="3431853" y="2832099"/>
                  </a:lnTo>
                  <a:lnTo>
                    <a:pt x="3407481" y="2870199"/>
                  </a:lnTo>
                  <a:lnTo>
                    <a:pt x="3382206" y="2908299"/>
                  </a:lnTo>
                  <a:lnTo>
                    <a:pt x="3356042" y="2946399"/>
                  </a:lnTo>
                  <a:lnTo>
                    <a:pt x="3329004" y="2984499"/>
                  </a:lnTo>
                  <a:lnTo>
                    <a:pt x="3301109" y="3022599"/>
                  </a:lnTo>
                  <a:lnTo>
                    <a:pt x="3272371" y="3060699"/>
                  </a:lnTo>
                  <a:lnTo>
                    <a:pt x="3242805" y="3086099"/>
                  </a:lnTo>
                  <a:lnTo>
                    <a:pt x="3212427" y="3124199"/>
                  </a:lnTo>
                  <a:lnTo>
                    <a:pt x="3181252" y="3149599"/>
                  </a:lnTo>
                  <a:lnTo>
                    <a:pt x="3149296" y="3187699"/>
                  </a:lnTo>
                  <a:lnTo>
                    <a:pt x="3116573" y="3213099"/>
                  </a:lnTo>
                  <a:lnTo>
                    <a:pt x="3083099" y="3251199"/>
                  </a:lnTo>
                  <a:lnTo>
                    <a:pt x="3048889" y="3276599"/>
                  </a:lnTo>
                  <a:lnTo>
                    <a:pt x="3013958" y="3301999"/>
                  </a:lnTo>
                  <a:lnTo>
                    <a:pt x="2978322" y="3340099"/>
                  </a:lnTo>
                  <a:lnTo>
                    <a:pt x="2941996" y="3365499"/>
                  </a:lnTo>
                  <a:lnTo>
                    <a:pt x="2904996" y="3390899"/>
                  </a:lnTo>
                  <a:lnTo>
                    <a:pt x="2867335" y="3416299"/>
                  </a:lnTo>
                  <a:lnTo>
                    <a:pt x="2829031" y="3441699"/>
                  </a:lnTo>
                  <a:lnTo>
                    <a:pt x="2790097" y="3467099"/>
                  </a:lnTo>
                  <a:lnTo>
                    <a:pt x="2750550" y="3479799"/>
                  </a:lnTo>
                  <a:lnTo>
                    <a:pt x="2669675" y="3530599"/>
                  </a:lnTo>
                  <a:lnTo>
                    <a:pt x="2628378" y="3543299"/>
                  </a:lnTo>
                  <a:lnTo>
                    <a:pt x="2586529" y="3568699"/>
                  </a:lnTo>
                  <a:lnTo>
                    <a:pt x="2501232" y="3594099"/>
                  </a:lnTo>
                  <a:lnTo>
                    <a:pt x="2457816" y="3619499"/>
                  </a:lnTo>
                  <a:lnTo>
                    <a:pt x="2279389" y="3670299"/>
                  </a:lnTo>
                  <a:close/>
                </a:path>
                <a:path w="3709034" h="3708400">
                  <a:moveTo>
                    <a:pt x="2140995" y="3695699"/>
                  </a:moveTo>
                  <a:lnTo>
                    <a:pt x="1567467" y="3695699"/>
                  </a:lnTo>
                  <a:lnTo>
                    <a:pt x="1474794" y="3670299"/>
                  </a:lnTo>
                  <a:lnTo>
                    <a:pt x="2233668" y="3670299"/>
                  </a:lnTo>
                  <a:lnTo>
                    <a:pt x="2140995" y="3695699"/>
                  </a:lnTo>
                  <a:close/>
                </a:path>
                <a:path w="3709034" h="3708400">
                  <a:moveTo>
                    <a:pt x="2046783" y="3708399"/>
                  </a:moveTo>
                  <a:lnTo>
                    <a:pt x="1661679" y="3708399"/>
                  </a:lnTo>
                  <a:lnTo>
                    <a:pt x="1614388" y="3695699"/>
                  </a:lnTo>
                  <a:lnTo>
                    <a:pt x="2094074" y="3695699"/>
                  </a:lnTo>
                  <a:lnTo>
                    <a:pt x="2046783" y="3708399"/>
                  </a:lnTo>
                  <a:close/>
                </a:path>
              </a:pathLst>
            </a:custGeom>
            <a:solidFill>
              <a:srgbClr val="252F3C"/>
            </a:solidFill>
          </p:spPr>
          <p:txBody>
            <a:bodyPr wrap="square" lIns="0" tIns="0" rIns="0" bIns="0" rtlCol="0"/>
            <a:lstStyle/>
            <a:p>
              <a:endParaRPr/>
            </a:p>
          </p:txBody>
        </p:sp>
        <p:sp>
          <p:nvSpPr>
            <p:cNvPr id="14" name="object 14"/>
            <p:cNvSpPr/>
            <p:nvPr/>
          </p:nvSpPr>
          <p:spPr>
            <a:xfrm>
              <a:off x="7409486" y="6820783"/>
              <a:ext cx="3705225" cy="1851025"/>
            </a:xfrm>
            <a:custGeom>
              <a:avLst/>
              <a:gdLst/>
              <a:ahLst/>
              <a:cxnLst/>
              <a:rect l="l" t="t" r="r" b="b"/>
              <a:pathLst>
                <a:path w="3705225" h="1851025">
                  <a:moveTo>
                    <a:pt x="1638289" y="1841514"/>
                  </a:moveTo>
                  <a:lnTo>
                    <a:pt x="1661627" y="1844224"/>
                  </a:lnTo>
                  <a:lnTo>
                    <a:pt x="1709271" y="1848522"/>
                  </a:lnTo>
                  <a:lnTo>
                    <a:pt x="1747375" y="1850975"/>
                  </a:lnTo>
                </a:path>
                <a:path w="3705225" h="1851025">
                  <a:moveTo>
                    <a:pt x="1960972" y="1850975"/>
                  </a:moveTo>
                  <a:lnTo>
                    <a:pt x="1999076" y="1848522"/>
                  </a:lnTo>
                  <a:lnTo>
                    <a:pt x="2046720" y="1844224"/>
                  </a:lnTo>
                  <a:lnTo>
                    <a:pt x="2070058" y="1841514"/>
                  </a:lnTo>
                </a:path>
                <a:path w="3705225" h="1851025">
                  <a:moveTo>
                    <a:pt x="1479208" y="1816114"/>
                  </a:moveTo>
                  <a:lnTo>
                    <a:pt x="1520883" y="1824228"/>
                  </a:lnTo>
                  <a:lnTo>
                    <a:pt x="1567418" y="1832061"/>
                  </a:lnTo>
                  <a:lnTo>
                    <a:pt x="1614338" y="1838732"/>
                  </a:lnTo>
                  <a:lnTo>
                    <a:pt x="1638289" y="1841514"/>
                  </a:lnTo>
                </a:path>
                <a:path w="3705225" h="1851025">
                  <a:moveTo>
                    <a:pt x="2070058" y="1841514"/>
                  </a:moveTo>
                  <a:lnTo>
                    <a:pt x="2094009" y="1838732"/>
                  </a:lnTo>
                  <a:lnTo>
                    <a:pt x="2140929" y="1832061"/>
                  </a:lnTo>
                  <a:lnTo>
                    <a:pt x="2187464" y="1824228"/>
                  </a:lnTo>
                  <a:lnTo>
                    <a:pt x="2229140" y="1816114"/>
                  </a:lnTo>
                </a:path>
                <a:path w="3705225" h="1851025">
                  <a:moveTo>
                    <a:pt x="0" y="0"/>
                  </a:moveTo>
                  <a:lnTo>
                    <a:pt x="623" y="48540"/>
                  </a:lnTo>
                  <a:lnTo>
                    <a:pt x="2488" y="96846"/>
                  </a:lnTo>
                  <a:lnTo>
                    <a:pt x="5577" y="144828"/>
                  </a:lnTo>
                  <a:lnTo>
                    <a:pt x="9875" y="192472"/>
                  </a:lnTo>
                  <a:lnTo>
                    <a:pt x="15367" y="239761"/>
                  </a:lnTo>
                  <a:lnTo>
                    <a:pt x="22038" y="286681"/>
                  </a:lnTo>
                  <a:lnTo>
                    <a:pt x="29872" y="333216"/>
                  </a:lnTo>
                  <a:lnTo>
                    <a:pt x="38854" y="379351"/>
                  </a:lnTo>
                  <a:lnTo>
                    <a:pt x="48969" y="425071"/>
                  </a:lnTo>
                  <a:lnTo>
                    <a:pt x="60201" y="470360"/>
                  </a:lnTo>
                  <a:lnTo>
                    <a:pt x="72536" y="515204"/>
                  </a:lnTo>
                  <a:lnTo>
                    <a:pt x="85957" y="559586"/>
                  </a:lnTo>
                  <a:lnTo>
                    <a:pt x="100451" y="603493"/>
                  </a:lnTo>
                  <a:lnTo>
                    <a:pt x="116000" y="646907"/>
                  </a:lnTo>
                  <a:lnTo>
                    <a:pt x="132591" y="689815"/>
                  </a:lnTo>
                  <a:lnTo>
                    <a:pt x="150208" y="732201"/>
                  </a:lnTo>
                  <a:lnTo>
                    <a:pt x="168836" y="774049"/>
                  </a:lnTo>
                  <a:lnTo>
                    <a:pt x="188459" y="815345"/>
                  </a:lnTo>
                  <a:lnTo>
                    <a:pt x="209062" y="856073"/>
                  </a:lnTo>
                  <a:lnTo>
                    <a:pt x="230630" y="896217"/>
                  </a:lnTo>
                  <a:lnTo>
                    <a:pt x="253148" y="935763"/>
                  </a:lnTo>
                  <a:lnTo>
                    <a:pt x="276600" y="974696"/>
                  </a:lnTo>
                  <a:lnTo>
                    <a:pt x="300971" y="1012999"/>
                  </a:lnTo>
                  <a:lnTo>
                    <a:pt x="326246" y="1050658"/>
                  </a:lnTo>
                  <a:lnTo>
                    <a:pt x="352409" y="1087658"/>
                  </a:lnTo>
                  <a:lnTo>
                    <a:pt x="379445" y="1123983"/>
                  </a:lnTo>
                  <a:lnTo>
                    <a:pt x="407340" y="1159618"/>
                  </a:lnTo>
                  <a:lnTo>
                    <a:pt x="436077" y="1194547"/>
                  </a:lnTo>
                  <a:lnTo>
                    <a:pt x="465642" y="1228756"/>
                  </a:lnTo>
                  <a:lnTo>
                    <a:pt x="496019" y="1262229"/>
                  </a:lnTo>
                  <a:lnTo>
                    <a:pt x="527193" y="1294951"/>
                  </a:lnTo>
                  <a:lnTo>
                    <a:pt x="559148" y="1326906"/>
                  </a:lnTo>
                  <a:lnTo>
                    <a:pt x="591870" y="1358080"/>
                  </a:lnTo>
                  <a:lnTo>
                    <a:pt x="625343" y="1388457"/>
                  </a:lnTo>
                  <a:lnTo>
                    <a:pt x="659552" y="1418022"/>
                  </a:lnTo>
                  <a:lnTo>
                    <a:pt x="694482" y="1446759"/>
                  </a:lnTo>
                  <a:lnTo>
                    <a:pt x="730116" y="1474654"/>
                  </a:lnTo>
                  <a:lnTo>
                    <a:pt x="766441" y="1501690"/>
                  </a:lnTo>
                  <a:lnTo>
                    <a:pt x="803441" y="1527854"/>
                  </a:lnTo>
                  <a:lnTo>
                    <a:pt x="841100" y="1553129"/>
                  </a:lnTo>
                  <a:lnTo>
                    <a:pt x="879404" y="1577500"/>
                  </a:lnTo>
                  <a:lnTo>
                    <a:pt x="918336" y="1600951"/>
                  </a:lnTo>
                  <a:lnTo>
                    <a:pt x="957882" y="1623469"/>
                  </a:lnTo>
                  <a:lnTo>
                    <a:pt x="998027" y="1645037"/>
                  </a:lnTo>
                  <a:lnTo>
                    <a:pt x="1038754" y="1665640"/>
                  </a:lnTo>
                  <a:lnTo>
                    <a:pt x="1080050" y="1685263"/>
                  </a:lnTo>
                  <a:lnTo>
                    <a:pt x="1121898" y="1703891"/>
                  </a:lnTo>
                  <a:lnTo>
                    <a:pt x="1164284" y="1721508"/>
                  </a:lnTo>
                  <a:lnTo>
                    <a:pt x="1207192" y="1738099"/>
                  </a:lnTo>
                  <a:lnTo>
                    <a:pt x="1250606" y="1753649"/>
                  </a:lnTo>
                  <a:lnTo>
                    <a:pt x="1294513" y="1768142"/>
                  </a:lnTo>
                  <a:lnTo>
                    <a:pt x="1338895" y="1781564"/>
                  </a:lnTo>
                  <a:lnTo>
                    <a:pt x="1383739" y="1793898"/>
                  </a:lnTo>
                  <a:lnTo>
                    <a:pt x="1429028" y="1805131"/>
                  </a:lnTo>
                  <a:lnTo>
                    <a:pt x="1474748" y="1815245"/>
                  </a:lnTo>
                  <a:lnTo>
                    <a:pt x="1479208" y="1816114"/>
                  </a:lnTo>
                </a:path>
                <a:path w="3705225" h="1851025">
                  <a:moveTo>
                    <a:pt x="2229140" y="1816114"/>
                  </a:moveTo>
                  <a:lnTo>
                    <a:pt x="2279319" y="1805131"/>
                  </a:lnTo>
                  <a:lnTo>
                    <a:pt x="2324608" y="1793898"/>
                  </a:lnTo>
                  <a:lnTo>
                    <a:pt x="2369452" y="1781564"/>
                  </a:lnTo>
                  <a:lnTo>
                    <a:pt x="2413834" y="1768142"/>
                  </a:lnTo>
                  <a:lnTo>
                    <a:pt x="2457741" y="1753649"/>
                  </a:lnTo>
                  <a:lnTo>
                    <a:pt x="2501155" y="1738099"/>
                  </a:lnTo>
                  <a:lnTo>
                    <a:pt x="2544063" y="1721508"/>
                  </a:lnTo>
                  <a:lnTo>
                    <a:pt x="2586449" y="1703891"/>
                  </a:lnTo>
                  <a:lnTo>
                    <a:pt x="2628297" y="1685263"/>
                  </a:lnTo>
                  <a:lnTo>
                    <a:pt x="2669593" y="1665640"/>
                  </a:lnTo>
                  <a:lnTo>
                    <a:pt x="2710321" y="1645037"/>
                  </a:lnTo>
                  <a:lnTo>
                    <a:pt x="2750465" y="1623469"/>
                  </a:lnTo>
                  <a:lnTo>
                    <a:pt x="2790011" y="1600951"/>
                  </a:lnTo>
                  <a:lnTo>
                    <a:pt x="2828944" y="1577500"/>
                  </a:lnTo>
                  <a:lnTo>
                    <a:pt x="2867247" y="1553129"/>
                  </a:lnTo>
                  <a:lnTo>
                    <a:pt x="2904906" y="1527854"/>
                  </a:lnTo>
                  <a:lnTo>
                    <a:pt x="2941906" y="1501690"/>
                  </a:lnTo>
                  <a:lnTo>
                    <a:pt x="2978231" y="1474654"/>
                  </a:lnTo>
                  <a:lnTo>
                    <a:pt x="3013865" y="1446759"/>
                  </a:lnTo>
                  <a:lnTo>
                    <a:pt x="3048795" y="1418022"/>
                  </a:lnTo>
                  <a:lnTo>
                    <a:pt x="3083004" y="1388457"/>
                  </a:lnTo>
                  <a:lnTo>
                    <a:pt x="3116477" y="1358080"/>
                  </a:lnTo>
                  <a:lnTo>
                    <a:pt x="3149199" y="1326906"/>
                  </a:lnTo>
                  <a:lnTo>
                    <a:pt x="3181154" y="1294951"/>
                  </a:lnTo>
                  <a:lnTo>
                    <a:pt x="3212328" y="1262229"/>
                  </a:lnTo>
                  <a:lnTo>
                    <a:pt x="3242705" y="1228756"/>
                  </a:lnTo>
                  <a:lnTo>
                    <a:pt x="3272270" y="1194547"/>
                  </a:lnTo>
                  <a:lnTo>
                    <a:pt x="3301007" y="1159618"/>
                  </a:lnTo>
                  <a:lnTo>
                    <a:pt x="3328902" y="1123983"/>
                  </a:lnTo>
                  <a:lnTo>
                    <a:pt x="3355938" y="1087658"/>
                  </a:lnTo>
                  <a:lnTo>
                    <a:pt x="3382102" y="1050658"/>
                  </a:lnTo>
                  <a:lnTo>
                    <a:pt x="3407376" y="1012999"/>
                  </a:lnTo>
                  <a:lnTo>
                    <a:pt x="3431747" y="974696"/>
                  </a:lnTo>
                  <a:lnTo>
                    <a:pt x="3455199" y="935763"/>
                  </a:lnTo>
                  <a:lnTo>
                    <a:pt x="3477717" y="896217"/>
                  </a:lnTo>
                  <a:lnTo>
                    <a:pt x="3499285" y="856073"/>
                  </a:lnTo>
                  <a:lnTo>
                    <a:pt x="3519888" y="815345"/>
                  </a:lnTo>
                  <a:lnTo>
                    <a:pt x="3539511" y="774049"/>
                  </a:lnTo>
                  <a:lnTo>
                    <a:pt x="3558139" y="732201"/>
                  </a:lnTo>
                  <a:lnTo>
                    <a:pt x="3575756" y="689815"/>
                  </a:lnTo>
                  <a:lnTo>
                    <a:pt x="3592347" y="646907"/>
                  </a:lnTo>
                  <a:lnTo>
                    <a:pt x="3607897" y="603493"/>
                  </a:lnTo>
                  <a:lnTo>
                    <a:pt x="3622390" y="559586"/>
                  </a:lnTo>
                  <a:lnTo>
                    <a:pt x="3635812" y="515204"/>
                  </a:lnTo>
                  <a:lnTo>
                    <a:pt x="3648146" y="470360"/>
                  </a:lnTo>
                  <a:lnTo>
                    <a:pt x="3659379" y="425071"/>
                  </a:lnTo>
                  <a:lnTo>
                    <a:pt x="3669493" y="379351"/>
                  </a:lnTo>
                  <a:lnTo>
                    <a:pt x="3678475" y="333216"/>
                  </a:lnTo>
                  <a:lnTo>
                    <a:pt x="3686309" y="286681"/>
                  </a:lnTo>
                  <a:lnTo>
                    <a:pt x="3692980" y="239761"/>
                  </a:lnTo>
                  <a:lnTo>
                    <a:pt x="3698472" y="192472"/>
                  </a:lnTo>
                  <a:lnTo>
                    <a:pt x="3702770" y="144828"/>
                  </a:lnTo>
                  <a:lnTo>
                    <a:pt x="3705224" y="106712"/>
                  </a:lnTo>
                </a:path>
              </a:pathLst>
            </a:custGeom>
            <a:ln w="380999">
              <a:solidFill>
                <a:srgbClr val="004AAC"/>
              </a:solidFill>
            </a:ln>
          </p:spPr>
          <p:txBody>
            <a:bodyPr wrap="square" lIns="0" tIns="0" rIns="0" bIns="0" rtlCol="0"/>
            <a:lstStyle/>
            <a:p>
              <a:endParaRPr/>
            </a:p>
          </p:txBody>
        </p:sp>
        <p:sp>
          <p:nvSpPr>
            <p:cNvPr id="15" name="object 15"/>
            <p:cNvSpPr/>
            <p:nvPr/>
          </p:nvSpPr>
          <p:spPr>
            <a:xfrm>
              <a:off x="8169452" y="5780595"/>
              <a:ext cx="2188845" cy="2153285"/>
            </a:xfrm>
            <a:custGeom>
              <a:avLst/>
              <a:gdLst/>
              <a:ahLst/>
              <a:cxnLst/>
              <a:rect l="l" t="t" r="r" b="b"/>
              <a:pathLst>
                <a:path w="2188845" h="2153284">
                  <a:moveTo>
                    <a:pt x="564743" y="441198"/>
                  </a:moveTo>
                  <a:lnTo>
                    <a:pt x="557911" y="395084"/>
                  </a:lnTo>
                  <a:lnTo>
                    <a:pt x="537984" y="352945"/>
                  </a:lnTo>
                  <a:lnTo>
                    <a:pt x="506679" y="318414"/>
                  </a:lnTo>
                  <a:lnTo>
                    <a:pt x="466699" y="294449"/>
                  </a:lnTo>
                  <a:lnTo>
                    <a:pt x="421487" y="283121"/>
                  </a:lnTo>
                  <a:lnTo>
                    <a:pt x="405917" y="282359"/>
                  </a:lnTo>
                  <a:lnTo>
                    <a:pt x="390347" y="283121"/>
                  </a:lnTo>
                  <a:lnTo>
                    <a:pt x="345135" y="294449"/>
                  </a:lnTo>
                  <a:lnTo>
                    <a:pt x="305155" y="318414"/>
                  </a:lnTo>
                  <a:lnTo>
                    <a:pt x="273850" y="352945"/>
                  </a:lnTo>
                  <a:lnTo>
                    <a:pt x="253911" y="395084"/>
                  </a:lnTo>
                  <a:lnTo>
                    <a:pt x="247078" y="441198"/>
                  </a:lnTo>
                  <a:lnTo>
                    <a:pt x="247840" y="456755"/>
                  </a:lnTo>
                  <a:lnTo>
                    <a:pt x="259168" y="501980"/>
                  </a:lnTo>
                  <a:lnTo>
                    <a:pt x="283133" y="541959"/>
                  </a:lnTo>
                  <a:lnTo>
                    <a:pt x="317665" y="573265"/>
                  </a:lnTo>
                  <a:lnTo>
                    <a:pt x="359803" y="593191"/>
                  </a:lnTo>
                  <a:lnTo>
                    <a:pt x="405917" y="600024"/>
                  </a:lnTo>
                  <a:lnTo>
                    <a:pt x="421487" y="599262"/>
                  </a:lnTo>
                  <a:lnTo>
                    <a:pt x="466699" y="587933"/>
                  </a:lnTo>
                  <a:lnTo>
                    <a:pt x="506679" y="563968"/>
                  </a:lnTo>
                  <a:lnTo>
                    <a:pt x="537984" y="529437"/>
                  </a:lnTo>
                  <a:lnTo>
                    <a:pt x="557911" y="487299"/>
                  </a:lnTo>
                  <a:lnTo>
                    <a:pt x="564743" y="441198"/>
                  </a:lnTo>
                  <a:close/>
                </a:path>
                <a:path w="2188845" h="2153284">
                  <a:moveTo>
                    <a:pt x="741235" y="1906003"/>
                  </a:moveTo>
                  <a:lnTo>
                    <a:pt x="0" y="1906003"/>
                  </a:lnTo>
                  <a:lnTo>
                    <a:pt x="0" y="2153081"/>
                  </a:lnTo>
                  <a:lnTo>
                    <a:pt x="741235" y="2153081"/>
                  </a:lnTo>
                  <a:lnTo>
                    <a:pt x="741235" y="1906003"/>
                  </a:lnTo>
                  <a:close/>
                </a:path>
                <a:path w="2188845" h="2153284">
                  <a:moveTo>
                    <a:pt x="1058900" y="630643"/>
                  </a:moveTo>
                  <a:lnTo>
                    <a:pt x="1032789" y="600925"/>
                  </a:lnTo>
                  <a:lnTo>
                    <a:pt x="1028280" y="600024"/>
                  </a:lnTo>
                  <a:lnTo>
                    <a:pt x="405917" y="600024"/>
                  </a:lnTo>
                  <a:lnTo>
                    <a:pt x="282371" y="600024"/>
                  </a:lnTo>
                  <a:lnTo>
                    <a:pt x="234099" y="605053"/>
                  </a:lnTo>
                  <a:lnTo>
                    <a:pt x="191719" y="619442"/>
                  </a:lnTo>
                  <a:lnTo>
                    <a:pt x="155397" y="642226"/>
                  </a:lnTo>
                  <a:lnTo>
                    <a:pt x="125310" y="672388"/>
                  </a:lnTo>
                  <a:lnTo>
                    <a:pt x="101625" y="708964"/>
                  </a:lnTo>
                  <a:lnTo>
                    <a:pt x="84493" y="750925"/>
                  </a:lnTo>
                  <a:lnTo>
                    <a:pt x="74104" y="797306"/>
                  </a:lnTo>
                  <a:lnTo>
                    <a:pt x="70599" y="847102"/>
                  </a:lnTo>
                  <a:lnTo>
                    <a:pt x="70599" y="1240053"/>
                  </a:lnTo>
                  <a:lnTo>
                    <a:pt x="96710" y="1269771"/>
                  </a:lnTo>
                  <a:lnTo>
                    <a:pt x="101206" y="1270660"/>
                  </a:lnTo>
                  <a:lnTo>
                    <a:pt x="175514" y="1270660"/>
                  </a:lnTo>
                  <a:lnTo>
                    <a:pt x="175514" y="811809"/>
                  </a:lnTo>
                  <a:lnTo>
                    <a:pt x="210807" y="811809"/>
                  </a:lnTo>
                  <a:lnTo>
                    <a:pt x="211785" y="1870710"/>
                  </a:lnTo>
                  <a:lnTo>
                    <a:pt x="388264" y="1870710"/>
                  </a:lnTo>
                  <a:lnTo>
                    <a:pt x="423557" y="1270660"/>
                  </a:lnTo>
                  <a:lnTo>
                    <a:pt x="600049" y="1305966"/>
                  </a:lnTo>
                  <a:lnTo>
                    <a:pt x="600049" y="1588338"/>
                  </a:lnTo>
                  <a:lnTo>
                    <a:pt x="776528" y="1588338"/>
                  </a:lnTo>
                  <a:lnTo>
                    <a:pt x="776528" y="1179182"/>
                  </a:lnTo>
                  <a:lnTo>
                    <a:pt x="775157" y="1171270"/>
                  </a:lnTo>
                  <a:lnTo>
                    <a:pt x="755357" y="1136281"/>
                  </a:lnTo>
                  <a:lnTo>
                    <a:pt x="600049" y="1094181"/>
                  </a:lnTo>
                  <a:lnTo>
                    <a:pt x="600049" y="738936"/>
                  </a:lnTo>
                  <a:lnTo>
                    <a:pt x="1030427" y="705535"/>
                  </a:lnTo>
                  <a:lnTo>
                    <a:pt x="1058900" y="675093"/>
                  </a:lnTo>
                  <a:lnTo>
                    <a:pt x="1058900" y="630643"/>
                  </a:lnTo>
                  <a:close/>
                </a:path>
                <a:path w="2188845" h="2153284">
                  <a:moveTo>
                    <a:pt x="1235379" y="1623631"/>
                  </a:moveTo>
                  <a:lnTo>
                    <a:pt x="494157" y="1623631"/>
                  </a:lnTo>
                  <a:lnTo>
                    <a:pt x="494157" y="1870710"/>
                  </a:lnTo>
                  <a:lnTo>
                    <a:pt x="1235379" y="1870710"/>
                  </a:lnTo>
                  <a:lnTo>
                    <a:pt x="1235379" y="1623631"/>
                  </a:lnTo>
                  <a:close/>
                </a:path>
                <a:path w="2188845" h="2153284">
                  <a:moveTo>
                    <a:pt x="1235379" y="185178"/>
                  </a:moveTo>
                  <a:lnTo>
                    <a:pt x="1227899" y="163233"/>
                  </a:lnTo>
                  <a:lnTo>
                    <a:pt x="1224432" y="153035"/>
                  </a:lnTo>
                  <a:lnTo>
                    <a:pt x="1209459" y="123304"/>
                  </a:lnTo>
                  <a:lnTo>
                    <a:pt x="1190485" y="95973"/>
                  </a:lnTo>
                  <a:lnTo>
                    <a:pt x="1185557" y="90627"/>
                  </a:lnTo>
                  <a:lnTo>
                    <a:pt x="1167422" y="70954"/>
                  </a:lnTo>
                  <a:lnTo>
                    <a:pt x="1140599" y="85940"/>
                  </a:lnTo>
                  <a:lnTo>
                    <a:pt x="1135087" y="89115"/>
                  </a:lnTo>
                  <a:lnTo>
                    <a:pt x="1129157" y="90627"/>
                  </a:lnTo>
                  <a:lnTo>
                    <a:pt x="1116444" y="90335"/>
                  </a:lnTo>
                  <a:lnTo>
                    <a:pt x="1110589" y="88544"/>
                  </a:lnTo>
                  <a:lnTo>
                    <a:pt x="1097915" y="80391"/>
                  </a:lnTo>
                  <a:lnTo>
                    <a:pt x="1090409" y="75996"/>
                  </a:lnTo>
                  <a:lnTo>
                    <a:pt x="1082725" y="71932"/>
                  </a:lnTo>
                  <a:lnTo>
                    <a:pt x="1076553" y="68999"/>
                  </a:lnTo>
                  <a:lnTo>
                    <a:pt x="1076553" y="245681"/>
                  </a:lnTo>
                  <a:lnTo>
                    <a:pt x="1076553" y="257263"/>
                  </a:lnTo>
                  <a:lnTo>
                    <a:pt x="1064895" y="295681"/>
                  </a:lnTo>
                  <a:lnTo>
                    <a:pt x="1032510" y="328066"/>
                  </a:lnTo>
                  <a:lnTo>
                    <a:pt x="994105" y="339712"/>
                  </a:lnTo>
                  <a:lnTo>
                    <a:pt x="982510" y="339712"/>
                  </a:lnTo>
                  <a:lnTo>
                    <a:pt x="944105" y="328066"/>
                  </a:lnTo>
                  <a:lnTo>
                    <a:pt x="911720" y="295681"/>
                  </a:lnTo>
                  <a:lnTo>
                    <a:pt x="900061" y="257263"/>
                  </a:lnTo>
                  <a:lnTo>
                    <a:pt x="900061" y="245681"/>
                  </a:lnTo>
                  <a:lnTo>
                    <a:pt x="911720" y="207264"/>
                  </a:lnTo>
                  <a:lnTo>
                    <a:pt x="944105" y="174879"/>
                  </a:lnTo>
                  <a:lnTo>
                    <a:pt x="982510" y="163233"/>
                  </a:lnTo>
                  <a:lnTo>
                    <a:pt x="994105" y="163233"/>
                  </a:lnTo>
                  <a:lnTo>
                    <a:pt x="1032510" y="174879"/>
                  </a:lnTo>
                  <a:lnTo>
                    <a:pt x="1064895" y="207264"/>
                  </a:lnTo>
                  <a:lnTo>
                    <a:pt x="1076553" y="245681"/>
                  </a:lnTo>
                  <a:lnTo>
                    <a:pt x="1076553" y="68999"/>
                  </a:lnTo>
                  <a:lnTo>
                    <a:pt x="1074851" y="68186"/>
                  </a:lnTo>
                  <a:lnTo>
                    <a:pt x="1069187" y="65544"/>
                  </a:lnTo>
                  <a:lnTo>
                    <a:pt x="1064679" y="61569"/>
                  </a:lnTo>
                  <a:lnTo>
                    <a:pt x="1058011" y="50990"/>
                  </a:lnTo>
                  <a:lnTo>
                    <a:pt x="1056373" y="45212"/>
                  </a:lnTo>
                  <a:lnTo>
                    <a:pt x="1056436" y="9055"/>
                  </a:lnTo>
                  <a:lnTo>
                    <a:pt x="1038821" y="4953"/>
                  </a:lnTo>
                  <a:lnTo>
                    <a:pt x="1021041" y="2070"/>
                  </a:lnTo>
                  <a:lnTo>
                    <a:pt x="1003122" y="419"/>
                  </a:lnTo>
                  <a:lnTo>
                    <a:pt x="985037" y="0"/>
                  </a:lnTo>
                  <a:lnTo>
                    <a:pt x="968603" y="774"/>
                  </a:lnTo>
                  <a:lnTo>
                    <a:pt x="952322" y="2552"/>
                  </a:lnTo>
                  <a:lnTo>
                    <a:pt x="936180" y="5359"/>
                  </a:lnTo>
                  <a:lnTo>
                    <a:pt x="920191" y="9182"/>
                  </a:lnTo>
                  <a:lnTo>
                    <a:pt x="920242" y="45212"/>
                  </a:lnTo>
                  <a:lnTo>
                    <a:pt x="918603" y="50990"/>
                  </a:lnTo>
                  <a:lnTo>
                    <a:pt x="911936" y="61569"/>
                  </a:lnTo>
                  <a:lnTo>
                    <a:pt x="907427" y="65544"/>
                  </a:lnTo>
                  <a:lnTo>
                    <a:pt x="901763" y="68186"/>
                  </a:lnTo>
                  <a:lnTo>
                    <a:pt x="893902" y="71932"/>
                  </a:lnTo>
                  <a:lnTo>
                    <a:pt x="886218" y="75996"/>
                  </a:lnTo>
                  <a:lnTo>
                    <a:pt x="878713" y="80391"/>
                  </a:lnTo>
                  <a:lnTo>
                    <a:pt x="866025" y="88544"/>
                  </a:lnTo>
                  <a:lnTo>
                    <a:pt x="860171" y="90335"/>
                  </a:lnTo>
                  <a:lnTo>
                    <a:pt x="847458" y="90627"/>
                  </a:lnTo>
                  <a:lnTo>
                    <a:pt x="841527" y="89115"/>
                  </a:lnTo>
                  <a:lnTo>
                    <a:pt x="836015" y="85940"/>
                  </a:lnTo>
                  <a:lnTo>
                    <a:pt x="809332" y="71031"/>
                  </a:lnTo>
                  <a:lnTo>
                    <a:pt x="786320" y="95923"/>
                  </a:lnTo>
                  <a:lnTo>
                    <a:pt x="767257" y="123278"/>
                  </a:lnTo>
                  <a:lnTo>
                    <a:pt x="752221" y="153022"/>
                  </a:lnTo>
                  <a:lnTo>
                    <a:pt x="741235" y="185178"/>
                  </a:lnTo>
                  <a:lnTo>
                    <a:pt x="787501" y="211010"/>
                  </a:lnTo>
                  <a:lnTo>
                    <a:pt x="784809" y="229031"/>
                  </a:lnTo>
                  <a:lnTo>
                    <a:pt x="783907" y="247065"/>
                  </a:lnTo>
                  <a:lnTo>
                    <a:pt x="784809" y="265087"/>
                  </a:lnTo>
                  <a:lnTo>
                    <a:pt x="787501" y="283121"/>
                  </a:lnTo>
                  <a:lnTo>
                    <a:pt x="741235" y="308952"/>
                  </a:lnTo>
                  <a:lnTo>
                    <a:pt x="752182" y="341083"/>
                  </a:lnTo>
                  <a:lnTo>
                    <a:pt x="767156" y="370814"/>
                  </a:lnTo>
                  <a:lnTo>
                    <a:pt x="786130" y="398157"/>
                  </a:lnTo>
                  <a:lnTo>
                    <a:pt x="809193" y="423164"/>
                  </a:lnTo>
                  <a:lnTo>
                    <a:pt x="836015" y="408178"/>
                  </a:lnTo>
                  <a:lnTo>
                    <a:pt x="841527" y="405003"/>
                  </a:lnTo>
                  <a:lnTo>
                    <a:pt x="847458" y="403491"/>
                  </a:lnTo>
                  <a:lnTo>
                    <a:pt x="860158" y="403796"/>
                  </a:lnTo>
                  <a:lnTo>
                    <a:pt x="866025" y="405587"/>
                  </a:lnTo>
                  <a:lnTo>
                    <a:pt x="878713" y="413727"/>
                  </a:lnTo>
                  <a:lnTo>
                    <a:pt x="886218" y="418122"/>
                  </a:lnTo>
                  <a:lnTo>
                    <a:pt x="893902" y="422186"/>
                  </a:lnTo>
                  <a:lnTo>
                    <a:pt x="901763" y="425945"/>
                  </a:lnTo>
                  <a:lnTo>
                    <a:pt x="907427" y="428586"/>
                  </a:lnTo>
                  <a:lnTo>
                    <a:pt x="911936" y="432549"/>
                  </a:lnTo>
                  <a:lnTo>
                    <a:pt x="918603" y="443128"/>
                  </a:lnTo>
                  <a:lnTo>
                    <a:pt x="920242" y="448906"/>
                  </a:lnTo>
                  <a:lnTo>
                    <a:pt x="920191" y="485063"/>
                  </a:lnTo>
                  <a:lnTo>
                    <a:pt x="954252" y="492010"/>
                  </a:lnTo>
                  <a:lnTo>
                    <a:pt x="988314" y="494309"/>
                  </a:lnTo>
                  <a:lnTo>
                    <a:pt x="1022375" y="491947"/>
                  </a:lnTo>
                  <a:lnTo>
                    <a:pt x="1056424" y="484936"/>
                  </a:lnTo>
                  <a:lnTo>
                    <a:pt x="1056373" y="448906"/>
                  </a:lnTo>
                  <a:lnTo>
                    <a:pt x="1058011" y="443128"/>
                  </a:lnTo>
                  <a:lnTo>
                    <a:pt x="1064679" y="432549"/>
                  </a:lnTo>
                  <a:lnTo>
                    <a:pt x="1069187" y="428586"/>
                  </a:lnTo>
                  <a:lnTo>
                    <a:pt x="1074851" y="425945"/>
                  </a:lnTo>
                  <a:lnTo>
                    <a:pt x="1082713" y="422186"/>
                  </a:lnTo>
                  <a:lnTo>
                    <a:pt x="1090396" y="418122"/>
                  </a:lnTo>
                  <a:lnTo>
                    <a:pt x="1097902" y="413727"/>
                  </a:lnTo>
                  <a:lnTo>
                    <a:pt x="1110589" y="405587"/>
                  </a:lnTo>
                  <a:lnTo>
                    <a:pt x="1116444" y="403796"/>
                  </a:lnTo>
                  <a:lnTo>
                    <a:pt x="1129157" y="403491"/>
                  </a:lnTo>
                  <a:lnTo>
                    <a:pt x="1135087" y="405003"/>
                  </a:lnTo>
                  <a:lnTo>
                    <a:pt x="1140599" y="408178"/>
                  </a:lnTo>
                  <a:lnTo>
                    <a:pt x="1167282" y="423087"/>
                  </a:lnTo>
                  <a:lnTo>
                    <a:pt x="1185405" y="403491"/>
                  </a:lnTo>
                  <a:lnTo>
                    <a:pt x="1190307" y="398195"/>
                  </a:lnTo>
                  <a:lnTo>
                    <a:pt x="1209370" y="370840"/>
                  </a:lnTo>
                  <a:lnTo>
                    <a:pt x="1224394" y="341096"/>
                  </a:lnTo>
                  <a:lnTo>
                    <a:pt x="1224864" y="339712"/>
                  </a:lnTo>
                  <a:lnTo>
                    <a:pt x="1235379" y="308952"/>
                  </a:lnTo>
                  <a:lnTo>
                    <a:pt x="1189113" y="283121"/>
                  </a:lnTo>
                  <a:lnTo>
                    <a:pt x="1191806" y="265087"/>
                  </a:lnTo>
                  <a:lnTo>
                    <a:pt x="1192707" y="247065"/>
                  </a:lnTo>
                  <a:lnTo>
                    <a:pt x="1191806" y="229031"/>
                  </a:lnTo>
                  <a:lnTo>
                    <a:pt x="1189113" y="211010"/>
                  </a:lnTo>
                  <a:lnTo>
                    <a:pt x="1235379" y="185178"/>
                  </a:lnTo>
                  <a:close/>
                </a:path>
                <a:path w="2188845" h="2153284">
                  <a:moveTo>
                    <a:pt x="1764830" y="1341259"/>
                  </a:moveTo>
                  <a:lnTo>
                    <a:pt x="1023607" y="1341259"/>
                  </a:lnTo>
                  <a:lnTo>
                    <a:pt x="1023607" y="1588338"/>
                  </a:lnTo>
                  <a:lnTo>
                    <a:pt x="1764830" y="1588338"/>
                  </a:lnTo>
                  <a:lnTo>
                    <a:pt x="1764830" y="1341259"/>
                  </a:lnTo>
                  <a:close/>
                </a:path>
                <a:path w="2188845" h="2153284">
                  <a:moveTo>
                    <a:pt x="1870722" y="388251"/>
                  </a:moveTo>
                  <a:lnTo>
                    <a:pt x="1817776" y="388251"/>
                  </a:lnTo>
                  <a:lnTo>
                    <a:pt x="1817776" y="396265"/>
                  </a:lnTo>
                  <a:lnTo>
                    <a:pt x="1447165" y="564730"/>
                  </a:lnTo>
                  <a:lnTo>
                    <a:pt x="1817776" y="733196"/>
                  </a:lnTo>
                  <a:lnTo>
                    <a:pt x="1817776" y="1023581"/>
                  </a:lnTo>
                  <a:lnTo>
                    <a:pt x="1870722" y="1023581"/>
                  </a:lnTo>
                  <a:lnTo>
                    <a:pt x="1870722" y="388251"/>
                  </a:lnTo>
                  <a:close/>
                </a:path>
                <a:path w="2188845" h="2153284">
                  <a:moveTo>
                    <a:pt x="2188400" y="1058887"/>
                  </a:moveTo>
                  <a:lnTo>
                    <a:pt x="1447165" y="1058887"/>
                  </a:lnTo>
                  <a:lnTo>
                    <a:pt x="1447165" y="1305966"/>
                  </a:lnTo>
                  <a:lnTo>
                    <a:pt x="2188400" y="1305966"/>
                  </a:lnTo>
                  <a:lnTo>
                    <a:pt x="2188400" y="1058887"/>
                  </a:lnTo>
                  <a:close/>
                </a:path>
              </a:pathLst>
            </a:custGeom>
            <a:solidFill>
              <a:srgbClr val="FFFFFF"/>
            </a:solidFill>
          </p:spPr>
          <p:txBody>
            <a:bodyPr wrap="square" lIns="0" tIns="0" rIns="0" bIns="0" rtlCol="0"/>
            <a:lstStyle/>
            <a:p>
              <a:endParaRPr/>
            </a:p>
          </p:txBody>
        </p:sp>
      </p:grpSp>
      <p:sp>
        <p:nvSpPr>
          <p:cNvPr id="16" name="object 16"/>
          <p:cNvSpPr txBox="1">
            <a:spLocks noGrp="1"/>
          </p:cNvSpPr>
          <p:nvPr>
            <p:ph type="title"/>
          </p:nvPr>
        </p:nvSpPr>
        <p:spPr>
          <a:xfrm>
            <a:off x="3048000" y="1524087"/>
            <a:ext cx="11942514" cy="788934"/>
          </a:xfrm>
          <a:prstGeom prst="rect">
            <a:avLst/>
          </a:prstGeom>
        </p:spPr>
        <p:txBody>
          <a:bodyPr vert="horz" wrap="square" lIns="0" tIns="71755" rIns="0" bIns="0" rtlCol="0">
            <a:spAutoFit/>
          </a:bodyPr>
          <a:lstStyle/>
          <a:p>
            <a:pPr marL="1101090" marR="5080" indent="-1089025" algn="ctr">
              <a:lnSpc>
                <a:spcPts val="5030"/>
              </a:lnSpc>
              <a:spcBef>
                <a:spcPts val="565"/>
              </a:spcBef>
            </a:pPr>
            <a:r>
              <a:rPr sz="8000" spc="185" dirty="0">
                <a:solidFill>
                  <a:schemeClr val="tx1"/>
                </a:solidFill>
                <a:latin typeface="Times New Roman" panose="02020603050405020304" pitchFamily="18" charset="0"/>
                <a:cs typeface="Times New Roman" panose="02020603050405020304" pitchFamily="18" charset="0"/>
              </a:rPr>
              <a:t>Core</a:t>
            </a:r>
            <a:r>
              <a:rPr sz="8000" spc="-675" dirty="0">
                <a:solidFill>
                  <a:schemeClr val="tx1"/>
                </a:solidFill>
                <a:latin typeface="Times New Roman" panose="02020603050405020304" pitchFamily="18" charset="0"/>
                <a:cs typeface="Times New Roman" panose="02020603050405020304" pitchFamily="18" charset="0"/>
              </a:rPr>
              <a:t> </a:t>
            </a:r>
            <a:r>
              <a:rPr sz="8000" spc="250" dirty="0">
                <a:solidFill>
                  <a:schemeClr val="tx1"/>
                </a:solidFill>
                <a:latin typeface="Times New Roman" panose="02020603050405020304" pitchFamily="18" charset="0"/>
                <a:cs typeface="Times New Roman" panose="02020603050405020304" pitchFamily="18" charset="0"/>
              </a:rPr>
              <a:t>Values</a:t>
            </a:r>
            <a:endParaRPr sz="8000" dirty="0">
              <a:solidFill>
                <a:schemeClr val="tx1"/>
              </a:solidFill>
              <a:latin typeface="Times New Roman" panose="02020603050405020304" pitchFamily="18" charset="0"/>
              <a:cs typeface="Times New Roman" panose="02020603050405020304" pitchFamily="18" charset="0"/>
            </a:endParaRPr>
          </a:p>
        </p:txBody>
      </p:sp>
      <p:sp>
        <p:nvSpPr>
          <p:cNvPr id="17" name="object 17"/>
          <p:cNvSpPr txBox="1"/>
          <p:nvPr/>
        </p:nvSpPr>
        <p:spPr>
          <a:xfrm>
            <a:off x="5687928" y="7752691"/>
            <a:ext cx="278130" cy="579755"/>
          </a:xfrm>
          <a:prstGeom prst="rect">
            <a:avLst/>
          </a:prstGeom>
        </p:spPr>
        <p:txBody>
          <a:bodyPr vert="horz" wrap="square" lIns="0" tIns="17145" rIns="0" bIns="0" rtlCol="0">
            <a:spAutoFit/>
          </a:bodyPr>
          <a:lstStyle/>
          <a:p>
            <a:pPr marL="12700">
              <a:lnSpc>
                <a:spcPct val="100000"/>
              </a:lnSpc>
              <a:spcBef>
                <a:spcPts val="135"/>
              </a:spcBef>
            </a:pPr>
            <a:r>
              <a:rPr sz="3600" b="1" spc="-114" dirty="0">
                <a:latin typeface="Trebuchet MS"/>
                <a:cs typeface="Trebuchet MS"/>
              </a:rPr>
              <a:t>F</a:t>
            </a:r>
            <a:endParaRPr sz="3600">
              <a:latin typeface="Trebuchet MS"/>
              <a:cs typeface="Trebuchet MS"/>
            </a:endParaRPr>
          </a:p>
        </p:txBody>
      </p:sp>
      <p:pic>
        <p:nvPicPr>
          <p:cNvPr id="18" name="object 18"/>
          <p:cNvPicPr/>
          <p:nvPr/>
        </p:nvPicPr>
        <p:blipFill>
          <a:blip r:embed="rId4" cstate="print"/>
          <a:stretch>
            <a:fillRect/>
          </a:stretch>
        </p:blipFill>
        <p:spPr>
          <a:xfrm>
            <a:off x="11795226" y="2940994"/>
            <a:ext cx="5462047" cy="1323547"/>
          </a:xfrm>
          <a:prstGeom prst="rect">
            <a:avLst/>
          </a:prstGeom>
        </p:spPr>
      </p:pic>
      <p:sp>
        <p:nvSpPr>
          <p:cNvPr id="19" name="object 19"/>
          <p:cNvSpPr txBox="1"/>
          <p:nvPr/>
        </p:nvSpPr>
        <p:spPr>
          <a:xfrm>
            <a:off x="12296002" y="3305486"/>
            <a:ext cx="326390" cy="579755"/>
          </a:xfrm>
          <a:prstGeom prst="rect">
            <a:avLst/>
          </a:prstGeom>
        </p:spPr>
        <p:txBody>
          <a:bodyPr vert="horz" wrap="square" lIns="0" tIns="17145" rIns="0" bIns="0" rtlCol="0">
            <a:spAutoFit/>
          </a:bodyPr>
          <a:lstStyle/>
          <a:p>
            <a:pPr marL="12700">
              <a:lnSpc>
                <a:spcPct val="100000"/>
              </a:lnSpc>
              <a:spcBef>
                <a:spcPts val="135"/>
              </a:spcBef>
            </a:pPr>
            <a:r>
              <a:rPr sz="3600" b="1" spc="170" dirty="0">
                <a:latin typeface="Trebuchet MS"/>
                <a:cs typeface="Trebuchet MS"/>
              </a:rPr>
              <a:t>R</a:t>
            </a:r>
            <a:endParaRPr sz="3600">
              <a:latin typeface="Trebuchet MS"/>
              <a:cs typeface="Trebuchet MS"/>
            </a:endParaRPr>
          </a:p>
        </p:txBody>
      </p:sp>
      <p:sp>
        <p:nvSpPr>
          <p:cNvPr id="20" name="object 20"/>
          <p:cNvSpPr txBox="1"/>
          <p:nvPr/>
        </p:nvSpPr>
        <p:spPr>
          <a:xfrm>
            <a:off x="13308724" y="3371222"/>
            <a:ext cx="1216660" cy="391160"/>
          </a:xfrm>
          <a:prstGeom prst="rect">
            <a:avLst/>
          </a:prstGeom>
        </p:spPr>
        <p:txBody>
          <a:bodyPr vert="horz" wrap="square" lIns="0" tIns="12700" rIns="0" bIns="0" rtlCol="0">
            <a:spAutoFit/>
          </a:bodyPr>
          <a:lstStyle/>
          <a:p>
            <a:pPr marL="12700">
              <a:lnSpc>
                <a:spcPct val="100000"/>
              </a:lnSpc>
              <a:spcBef>
                <a:spcPts val="100"/>
              </a:spcBef>
            </a:pPr>
            <a:r>
              <a:rPr sz="2400" b="1" spc="55" dirty="0">
                <a:solidFill>
                  <a:srgbClr val="FFFFFF"/>
                </a:solidFill>
                <a:latin typeface="Trebuchet MS"/>
                <a:cs typeface="Trebuchet MS"/>
              </a:rPr>
              <a:t>Respect</a:t>
            </a:r>
            <a:endParaRPr sz="2400">
              <a:latin typeface="Trebuchet MS"/>
              <a:cs typeface="Trebuchet MS"/>
            </a:endParaRPr>
          </a:p>
        </p:txBody>
      </p:sp>
      <p:pic>
        <p:nvPicPr>
          <p:cNvPr id="21" name="object 21"/>
          <p:cNvPicPr/>
          <p:nvPr/>
        </p:nvPicPr>
        <p:blipFill>
          <a:blip r:embed="rId5" cstate="print"/>
          <a:stretch>
            <a:fillRect/>
          </a:stretch>
        </p:blipFill>
        <p:spPr>
          <a:xfrm>
            <a:off x="1072580" y="3178537"/>
            <a:ext cx="5462047" cy="1323547"/>
          </a:xfrm>
          <a:prstGeom prst="rect">
            <a:avLst/>
          </a:prstGeom>
        </p:spPr>
      </p:pic>
      <p:sp>
        <p:nvSpPr>
          <p:cNvPr id="22" name="object 22"/>
          <p:cNvSpPr txBox="1"/>
          <p:nvPr/>
        </p:nvSpPr>
        <p:spPr>
          <a:xfrm>
            <a:off x="5684654" y="3543033"/>
            <a:ext cx="365760" cy="579755"/>
          </a:xfrm>
          <a:prstGeom prst="rect">
            <a:avLst/>
          </a:prstGeom>
        </p:spPr>
        <p:txBody>
          <a:bodyPr vert="horz" wrap="square" lIns="0" tIns="17145" rIns="0" bIns="0" rtlCol="0">
            <a:spAutoFit/>
          </a:bodyPr>
          <a:lstStyle/>
          <a:p>
            <a:pPr marL="12700">
              <a:lnSpc>
                <a:spcPct val="100000"/>
              </a:lnSpc>
              <a:spcBef>
                <a:spcPts val="135"/>
              </a:spcBef>
            </a:pPr>
            <a:r>
              <a:rPr sz="3600" b="1" spc="395" dirty="0">
                <a:latin typeface="Trebuchet MS"/>
                <a:cs typeface="Trebuchet MS"/>
              </a:rPr>
              <a:t>A</a:t>
            </a:r>
            <a:endParaRPr sz="3600">
              <a:latin typeface="Trebuchet MS"/>
              <a:cs typeface="Trebuchet MS"/>
            </a:endParaRPr>
          </a:p>
        </p:txBody>
      </p:sp>
      <p:sp>
        <p:nvSpPr>
          <p:cNvPr id="23" name="object 23"/>
          <p:cNvSpPr txBox="1"/>
          <p:nvPr/>
        </p:nvSpPr>
        <p:spPr>
          <a:xfrm>
            <a:off x="2840286" y="3608767"/>
            <a:ext cx="2178050"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FFFFFF"/>
                </a:solidFill>
                <a:latin typeface="Trebuchet MS"/>
                <a:cs typeface="Trebuchet MS"/>
              </a:rPr>
              <a:t>Accountability</a:t>
            </a:r>
            <a:endParaRPr sz="2400" dirty="0">
              <a:latin typeface="Trebuchet MS"/>
              <a:cs typeface="Trebuchet MS"/>
            </a:endParaRPr>
          </a:p>
        </p:txBody>
      </p:sp>
      <p:pic>
        <p:nvPicPr>
          <p:cNvPr id="24" name="object 24"/>
          <p:cNvPicPr/>
          <p:nvPr/>
        </p:nvPicPr>
        <p:blipFill>
          <a:blip r:embed="rId6" cstate="print"/>
          <a:stretch>
            <a:fillRect/>
          </a:stretch>
        </p:blipFill>
        <p:spPr>
          <a:xfrm>
            <a:off x="1030633" y="5021283"/>
            <a:ext cx="5462047" cy="1323547"/>
          </a:xfrm>
          <a:prstGeom prst="rect">
            <a:avLst/>
          </a:prstGeom>
        </p:spPr>
      </p:pic>
      <p:sp>
        <p:nvSpPr>
          <p:cNvPr id="25" name="object 25"/>
          <p:cNvSpPr txBox="1"/>
          <p:nvPr/>
        </p:nvSpPr>
        <p:spPr>
          <a:xfrm>
            <a:off x="5670833" y="5385777"/>
            <a:ext cx="309880" cy="579755"/>
          </a:xfrm>
          <a:prstGeom prst="rect">
            <a:avLst/>
          </a:prstGeom>
        </p:spPr>
        <p:txBody>
          <a:bodyPr vert="horz" wrap="square" lIns="0" tIns="17145" rIns="0" bIns="0" rtlCol="0">
            <a:spAutoFit/>
          </a:bodyPr>
          <a:lstStyle/>
          <a:p>
            <a:pPr marL="12700">
              <a:lnSpc>
                <a:spcPct val="100000"/>
              </a:lnSpc>
              <a:spcBef>
                <a:spcPts val="135"/>
              </a:spcBef>
            </a:pPr>
            <a:r>
              <a:rPr sz="3600" b="1" spc="390" dirty="0">
                <a:latin typeface="Trebuchet MS"/>
                <a:cs typeface="Trebuchet MS"/>
              </a:rPr>
              <a:t>S</a:t>
            </a:r>
            <a:endParaRPr sz="3600">
              <a:latin typeface="Trebuchet MS"/>
              <a:cs typeface="Trebuchet MS"/>
            </a:endParaRPr>
          </a:p>
        </p:txBody>
      </p:sp>
      <p:sp>
        <p:nvSpPr>
          <p:cNvPr id="26" name="object 26"/>
          <p:cNvSpPr txBox="1"/>
          <p:nvPr/>
        </p:nvSpPr>
        <p:spPr>
          <a:xfrm>
            <a:off x="3869752" y="5451512"/>
            <a:ext cx="110680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Trebuchet MS"/>
                <a:cs typeface="Trebuchet MS"/>
              </a:rPr>
              <a:t>Service</a:t>
            </a:r>
            <a:endParaRPr sz="2400">
              <a:latin typeface="Trebuchet MS"/>
              <a:cs typeface="Trebuchet MS"/>
            </a:endParaRPr>
          </a:p>
        </p:txBody>
      </p:sp>
      <p:sp>
        <p:nvSpPr>
          <p:cNvPr id="27" name="object 27"/>
          <p:cNvSpPr txBox="1"/>
          <p:nvPr/>
        </p:nvSpPr>
        <p:spPr>
          <a:xfrm>
            <a:off x="3718226" y="7847002"/>
            <a:ext cx="125984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Trebuchet MS"/>
                <a:cs typeface="Trebuchet MS"/>
              </a:rPr>
              <a:t>Fairness</a:t>
            </a:r>
            <a:endParaRPr sz="2400">
              <a:latin typeface="Trebuchet MS"/>
              <a:cs typeface="Trebuchet MS"/>
            </a:endParaRPr>
          </a:p>
        </p:txBody>
      </p:sp>
      <p:grpSp>
        <p:nvGrpSpPr>
          <p:cNvPr id="28" name="object 28"/>
          <p:cNvGrpSpPr/>
          <p:nvPr/>
        </p:nvGrpSpPr>
        <p:grpSpPr>
          <a:xfrm>
            <a:off x="0" y="0"/>
            <a:ext cx="1464310" cy="2513330"/>
            <a:chOff x="0" y="0"/>
            <a:chExt cx="1464310" cy="2513330"/>
          </a:xfrm>
        </p:grpSpPr>
        <p:sp>
          <p:nvSpPr>
            <p:cNvPr id="29" name="object 29"/>
            <p:cNvSpPr/>
            <p:nvPr/>
          </p:nvSpPr>
          <p:spPr>
            <a:xfrm>
              <a:off x="0" y="0"/>
              <a:ext cx="975360" cy="1774189"/>
            </a:xfrm>
            <a:custGeom>
              <a:avLst/>
              <a:gdLst/>
              <a:ahLst/>
              <a:cxnLst/>
              <a:rect l="l" t="t" r="r" b="b"/>
              <a:pathLst>
                <a:path w="975360" h="1774189">
                  <a:moveTo>
                    <a:pt x="498116" y="1200298"/>
                  </a:moveTo>
                  <a:lnTo>
                    <a:pt x="0" y="1774154"/>
                  </a:lnTo>
                  <a:lnTo>
                    <a:pt x="0" y="0"/>
                  </a:lnTo>
                  <a:lnTo>
                    <a:pt x="225256" y="0"/>
                  </a:lnTo>
                  <a:lnTo>
                    <a:pt x="975056" y="650838"/>
                  </a:lnTo>
                  <a:lnTo>
                    <a:pt x="498116" y="1200298"/>
                  </a:lnTo>
                  <a:close/>
                </a:path>
              </a:pathLst>
            </a:custGeom>
            <a:solidFill>
              <a:srgbClr val="252F3C"/>
            </a:solidFill>
          </p:spPr>
          <p:txBody>
            <a:bodyPr wrap="square" lIns="0" tIns="0" rIns="0" bIns="0" rtlCol="0"/>
            <a:lstStyle/>
            <a:p>
              <a:endParaRPr/>
            </a:p>
          </p:txBody>
        </p:sp>
        <p:sp>
          <p:nvSpPr>
            <p:cNvPr id="30" name="object 30"/>
            <p:cNvSpPr/>
            <p:nvPr/>
          </p:nvSpPr>
          <p:spPr>
            <a:xfrm>
              <a:off x="0" y="662710"/>
              <a:ext cx="1464310" cy="1851025"/>
            </a:xfrm>
            <a:custGeom>
              <a:avLst/>
              <a:gdLst/>
              <a:ahLst/>
              <a:cxnLst/>
              <a:rect l="l" t="t" r="r" b="b"/>
              <a:pathLst>
                <a:path w="1464310" h="1851025">
                  <a:moveTo>
                    <a:pt x="763338" y="0"/>
                  </a:moveTo>
                  <a:lnTo>
                    <a:pt x="1464036" y="553"/>
                  </a:lnTo>
                  <a:lnTo>
                    <a:pt x="0" y="1850611"/>
                  </a:lnTo>
                  <a:lnTo>
                    <a:pt x="0" y="964607"/>
                  </a:lnTo>
                  <a:lnTo>
                    <a:pt x="763338" y="0"/>
                  </a:lnTo>
                  <a:close/>
                </a:path>
              </a:pathLst>
            </a:custGeom>
            <a:solidFill>
              <a:srgbClr val="004AAC"/>
            </a:solidFill>
          </p:spPr>
          <p:txBody>
            <a:bodyPr wrap="square" lIns="0" tIns="0" rIns="0" bIns="0" rtlCol="0"/>
            <a:lstStyle/>
            <a:p>
              <a:endParaRPr/>
            </a:p>
          </p:txBody>
        </p:sp>
        <p:sp>
          <p:nvSpPr>
            <p:cNvPr id="31" name="object 31"/>
            <p:cNvSpPr/>
            <p:nvPr/>
          </p:nvSpPr>
          <p:spPr>
            <a:xfrm>
              <a:off x="258016" y="0"/>
              <a:ext cx="1206500" cy="664210"/>
            </a:xfrm>
            <a:custGeom>
              <a:avLst/>
              <a:gdLst/>
              <a:ahLst/>
              <a:cxnLst/>
              <a:rect l="l" t="t" r="r" b="b"/>
              <a:pathLst>
                <a:path w="1206500" h="664210">
                  <a:moveTo>
                    <a:pt x="1206120" y="663898"/>
                  </a:moveTo>
                  <a:lnTo>
                    <a:pt x="500644" y="664083"/>
                  </a:lnTo>
                  <a:lnTo>
                    <a:pt x="0" y="0"/>
                  </a:lnTo>
                  <a:lnTo>
                    <a:pt x="705614" y="0"/>
                  </a:lnTo>
                  <a:lnTo>
                    <a:pt x="1206120" y="663898"/>
                  </a:lnTo>
                  <a:close/>
                </a:path>
              </a:pathLst>
            </a:custGeom>
            <a:solidFill>
              <a:srgbClr val="37B5FF"/>
            </a:solidFill>
          </p:spPr>
          <p:txBody>
            <a:bodyPr wrap="square" lIns="0" tIns="0" rIns="0" bIns="0" rtlCol="0"/>
            <a:lstStyle/>
            <a:p>
              <a:endParaRPr/>
            </a:p>
          </p:txBody>
        </p:sp>
      </p:grpSp>
      <p:grpSp>
        <p:nvGrpSpPr>
          <p:cNvPr id="32" name="object 32"/>
          <p:cNvGrpSpPr/>
          <p:nvPr/>
        </p:nvGrpSpPr>
        <p:grpSpPr>
          <a:xfrm>
            <a:off x="16855797" y="-1"/>
            <a:ext cx="1432560" cy="2489835"/>
            <a:chOff x="16855797" y="-1"/>
            <a:chExt cx="1432560" cy="2489835"/>
          </a:xfrm>
        </p:grpSpPr>
        <p:sp>
          <p:nvSpPr>
            <p:cNvPr id="33" name="object 33"/>
            <p:cNvSpPr/>
            <p:nvPr/>
          </p:nvSpPr>
          <p:spPr>
            <a:xfrm>
              <a:off x="17282988" y="-1"/>
              <a:ext cx="1005205" cy="1819275"/>
            </a:xfrm>
            <a:custGeom>
              <a:avLst/>
              <a:gdLst/>
              <a:ahLst/>
              <a:cxnLst/>
              <a:rect l="l" t="t" r="r" b="b"/>
              <a:pathLst>
                <a:path w="1005205" h="1819275">
                  <a:moveTo>
                    <a:pt x="1005012" y="1818814"/>
                  </a:moveTo>
                  <a:lnTo>
                    <a:pt x="0" y="514341"/>
                  </a:lnTo>
                  <a:lnTo>
                    <a:pt x="667598" y="0"/>
                  </a:lnTo>
                  <a:lnTo>
                    <a:pt x="1005012" y="0"/>
                  </a:lnTo>
                  <a:lnTo>
                    <a:pt x="1005012" y="1818814"/>
                  </a:lnTo>
                  <a:close/>
                </a:path>
              </a:pathLst>
            </a:custGeom>
            <a:solidFill>
              <a:srgbClr val="252F3C"/>
            </a:solidFill>
          </p:spPr>
          <p:txBody>
            <a:bodyPr wrap="square" lIns="0" tIns="0" rIns="0" bIns="0" rtlCol="0"/>
            <a:lstStyle/>
            <a:p>
              <a:endParaRPr/>
            </a:p>
          </p:txBody>
        </p:sp>
        <p:sp>
          <p:nvSpPr>
            <p:cNvPr id="34" name="object 34"/>
            <p:cNvSpPr/>
            <p:nvPr/>
          </p:nvSpPr>
          <p:spPr>
            <a:xfrm>
              <a:off x="16855797" y="629237"/>
              <a:ext cx="1432560" cy="1861185"/>
            </a:xfrm>
            <a:custGeom>
              <a:avLst/>
              <a:gdLst/>
              <a:ahLst/>
              <a:cxnLst/>
              <a:rect l="l" t="t" r="r" b="b"/>
              <a:pathLst>
                <a:path w="1432559" h="1861185">
                  <a:moveTo>
                    <a:pt x="1432201" y="1860566"/>
                  </a:moveTo>
                  <a:lnTo>
                    <a:pt x="0" y="16815"/>
                  </a:lnTo>
                  <a:lnTo>
                    <a:pt x="714710" y="0"/>
                  </a:lnTo>
                  <a:lnTo>
                    <a:pt x="1432201" y="923665"/>
                  </a:lnTo>
                  <a:lnTo>
                    <a:pt x="1432201" y="1860566"/>
                  </a:lnTo>
                  <a:close/>
                </a:path>
              </a:pathLst>
            </a:custGeom>
            <a:solidFill>
              <a:srgbClr val="004AAC"/>
            </a:solidFill>
          </p:spPr>
          <p:txBody>
            <a:bodyPr wrap="square" lIns="0" tIns="0" rIns="0" bIns="0" rtlCol="0"/>
            <a:lstStyle/>
            <a:p>
              <a:endParaRPr/>
            </a:p>
          </p:txBody>
        </p:sp>
        <p:sp>
          <p:nvSpPr>
            <p:cNvPr id="35" name="object 35"/>
            <p:cNvSpPr/>
            <p:nvPr/>
          </p:nvSpPr>
          <p:spPr>
            <a:xfrm>
              <a:off x="16855867" y="0"/>
              <a:ext cx="1179195" cy="648970"/>
            </a:xfrm>
            <a:custGeom>
              <a:avLst/>
              <a:gdLst/>
              <a:ahLst/>
              <a:cxnLst/>
              <a:rect l="l" t="t" r="r" b="b"/>
              <a:pathLst>
                <a:path w="1179194" h="648970">
                  <a:moveTo>
                    <a:pt x="716779" y="633008"/>
                  </a:moveTo>
                  <a:lnTo>
                    <a:pt x="0" y="648432"/>
                  </a:lnTo>
                  <a:lnTo>
                    <a:pt x="473078" y="0"/>
                  </a:lnTo>
                  <a:lnTo>
                    <a:pt x="1178604" y="0"/>
                  </a:lnTo>
                  <a:lnTo>
                    <a:pt x="716779" y="633008"/>
                  </a:lnTo>
                  <a:close/>
                </a:path>
              </a:pathLst>
            </a:custGeom>
            <a:solidFill>
              <a:srgbClr val="37B5FF"/>
            </a:solidFill>
          </p:spPr>
          <p:txBody>
            <a:bodyPr wrap="square" lIns="0" tIns="0" rIns="0" bIns="0" rtlCol="0"/>
            <a:lstStyle/>
            <a:p>
              <a:endParaRPr/>
            </a:p>
          </p:txBody>
        </p:sp>
      </p:grpSp>
      <p:pic>
        <p:nvPicPr>
          <p:cNvPr id="36" name="object 36"/>
          <p:cNvPicPr/>
          <p:nvPr/>
        </p:nvPicPr>
        <p:blipFill>
          <a:blip r:embed="rId7" cstate="print"/>
          <a:stretch>
            <a:fillRect/>
          </a:stretch>
        </p:blipFill>
        <p:spPr>
          <a:xfrm>
            <a:off x="12340328" y="4579210"/>
            <a:ext cx="5462047" cy="1323547"/>
          </a:xfrm>
          <a:prstGeom prst="rect">
            <a:avLst/>
          </a:prstGeom>
        </p:spPr>
      </p:pic>
      <p:sp>
        <p:nvSpPr>
          <p:cNvPr id="37" name="object 37"/>
          <p:cNvSpPr txBox="1"/>
          <p:nvPr/>
        </p:nvSpPr>
        <p:spPr>
          <a:xfrm>
            <a:off x="12855168" y="4943703"/>
            <a:ext cx="298450" cy="579755"/>
          </a:xfrm>
          <a:prstGeom prst="rect">
            <a:avLst/>
          </a:prstGeom>
        </p:spPr>
        <p:txBody>
          <a:bodyPr vert="horz" wrap="square" lIns="0" tIns="17145" rIns="0" bIns="0" rtlCol="0">
            <a:spAutoFit/>
          </a:bodyPr>
          <a:lstStyle/>
          <a:p>
            <a:pPr marL="12700">
              <a:lnSpc>
                <a:spcPct val="100000"/>
              </a:lnSpc>
              <a:spcBef>
                <a:spcPts val="135"/>
              </a:spcBef>
            </a:pPr>
            <a:r>
              <a:rPr sz="3600" b="1" spc="-55" dirty="0">
                <a:latin typeface="Trebuchet MS"/>
                <a:cs typeface="Trebuchet MS"/>
              </a:rPr>
              <a:t>T</a:t>
            </a:r>
            <a:endParaRPr sz="3600">
              <a:latin typeface="Trebuchet MS"/>
              <a:cs typeface="Trebuchet MS"/>
            </a:endParaRPr>
          </a:p>
        </p:txBody>
      </p:sp>
      <p:sp>
        <p:nvSpPr>
          <p:cNvPr id="38" name="object 38"/>
          <p:cNvSpPr txBox="1"/>
          <p:nvPr/>
        </p:nvSpPr>
        <p:spPr>
          <a:xfrm>
            <a:off x="13853825" y="5009439"/>
            <a:ext cx="2092325" cy="391160"/>
          </a:xfrm>
          <a:prstGeom prst="rect">
            <a:avLst/>
          </a:prstGeom>
        </p:spPr>
        <p:txBody>
          <a:bodyPr vert="horz" wrap="square" lIns="0" tIns="12700" rIns="0" bIns="0" rtlCol="0">
            <a:spAutoFit/>
          </a:bodyPr>
          <a:lstStyle/>
          <a:p>
            <a:pPr marL="12700">
              <a:lnSpc>
                <a:spcPct val="100000"/>
              </a:lnSpc>
              <a:spcBef>
                <a:spcPts val="100"/>
              </a:spcBef>
            </a:pPr>
            <a:r>
              <a:rPr sz="2400" b="1" spc="65" dirty="0">
                <a:solidFill>
                  <a:srgbClr val="FFFFFF"/>
                </a:solidFill>
                <a:latin typeface="Trebuchet MS"/>
                <a:cs typeface="Trebuchet MS"/>
              </a:rPr>
              <a:t>Transparency</a:t>
            </a:r>
            <a:endParaRPr sz="2400">
              <a:latin typeface="Trebuchet MS"/>
              <a:cs typeface="Trebuchet MS"/>
            </a:endParaRPr>
          </a:p>
        </p:txBody>
      </p:sp>
      <p:pic>
        <p:nvPicPr>
          <p:cNvPr id="39" name="object 39"/>
          <p:cNvPicPr/>
          <p:nvPr/>
        </p:nvPicPr>
        <p:blipFill>
          <a:blip r:embed="rId8" cstate="print"/>
          <a:stretch>
            <a:fillRect/>
          </a:stretch>
        </p:blipFill>
        <p:spPr>
          <a:xfrm>
            <a:off x="12388653" y="6391287"/>
            <a:ext cx="5564931" cy="1349238"/>
          </a:xfrm>
          <a:prstGeom prst="rect">
            <a:avLst/>
          </a:prstGeom>
        </p:spPr>
      </p:pic>
      <p:sp>
        <p:nvSpPr>
          <p:cNvPr id="40" name="object 40"/>
          <p:cNvSpPr txBox="1"/>
          <p:nvPr/>
        </p:nvSpPr>
        <p:spPr>
          <a:xfrm>
            <a:off x="12982953" y="6762886"/>
            <a:ext cx="164465" cy="589915"/>
          </a:xfrm>
          <a:prstGeom prst="rect">
            <a:avLst/>
          </a:prstGeom>
        </p:spPr>
        <p:txBody>
          <a:bodyPr vert="horz" wrap="square" lIns="0" tIns="12700" rIns="0" bIns="0" rtlCol="0">
            <a:spAutoFit/>
          </a:bodyPr>
          <a:lstStyle/>
          <a:p>
            <a:pPr marL="12700">
              <a:lnSpc>
                <a:spcPct val="100000"/>
              </a:lnSpc>
              <a:spcBef>
                <a:spcPts val="100"/>
              </a:spcBef>
            </a:pPr>
            <a:r>
              <a:rPr sz="3700" b="1" spc="60" dirty="0">
                <a:latin typeface="Trebuchet MS"/>
                <a:cs typeface="Trebuchet MS"/>
              </a:rPr>
              <a:t>I</a:t>
            </a:r>
            <a:endParaRPr sz="3700">
              <a:latin typeface="Trebuchet MS"/>
              <a:cs typeface="Trebuchet MS"/>
            </a:endParaRPr>
          </a:p>
        </p:txBody>
      </p:sp>
      <p:sp>
        <p:nvSpPr>
          <p:cNvPr id="41" name="object 41"/>
          <p:cNvSpPr txBox="1"/>
          <p:nvPr/>
        </p:nvSpPr>
        <p:spPr>
          <a:xfrm>
            <a:off x="13930861" y="6829856"/>
            <a:ext cx="1285875" cy="398145"/>
          </a:xfrm>
          <a:prstGeom prst="rect">
            <a:avLst/>
          </a:prstGeom>
        </p:spPr>
        <p:txBody>
          <a:bodyPr vert="horz" wrap="square" lIns="0" tIns="12065" rIns="0" bIns="0" rtlCol="0">
            <a:spAutoFit/>
          </a:bodyPr>
          <a:lstStyle/>
          <a:p>
            <a:pPr marL="12700">
              <a:lnSpc>
                <a:spcPct val="100000"/>
              </a:lnSpc>
              <a:spcBef>
                <a:spcPts val="95"/>
              </a:spcBef>
            </a:pPr>
            <a:r>
              <a:rPr sz="2450" b="1" spc="-10" dirty="0">
                <a:solidFill>
                  <a:srgbClr val="FFFFFF"/>
                </a:solidFill>
                <a:latin typeface="Trebuchet MS"/>
                <a:cs typeface="Trebuchet MS"/>
              </a:rPr>
              <a:t>Integrity</a:t>
            </a:r>
            <a:endParaRPr sz="2450">
              <a:latin typeface="Trebuchet MS"/>
              <a:cs typeface="Trebuchet MS"/>
            </a:endParaRPr>
          </a:p>
        </p:txBody>
      </p:sp>
      <p:pic>
        <p:nvPicPr>
          <p:cNvPr id="43" name="Picture 42" descr="A picture containing text&#10;&#10;Description automatically generated">
            <a:extLst>
              <a:ext uri="{FF2B5EF4-FFF2-40B4-BE49-F238E27FC236}">
                <a16:creationId xmlns:a16="http://schemas.microsoft.com/office/drawing/2014/main" id="{C8CF1FFB-7AF5-CCD6-2061-A7E9A289DD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895" y="8977093"/>
            <a:ext cx="1352791" cy="1352791"/>
          </a:xfrm>
          <a:prstGeom prst="rect">
            <a:avLst/>
          </a:prstGeom>
        </p:spPr>
      </p:pic>
    </p:spTree>
    <p:extLst>
      <p:ext uri="{BB962C8B-B14F-4D97-AF65-F5344CB8AC3E}">
        <p14:creationId xmlns:p14="http://schemas.microsoft.com/office/powerpoint/2010/main" val="10100671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5">
      <a:dk1>
        <a:sysClr val="windowText" lastClr="000000"/>
      </a:dk1>
      <a:lt1>
        <a:sysClr val="window" lastClr="FFFFFF"/>
      </a:lt1>
      <a:dk2>
        <a:srgbClr val="2C67B1"/>
      </a:dk2>
      <a:lt2>
        <a:srgbClr val="EEECE1"/>
      </a:lt2>
      <a:accent1>
        <a:srgbClr val="2C67B1"/>
      </a:accent1>
      <a:accent2>
        <a:srgbClr val="C0504D"/>
      </a:accent2>
      <a:accent3>
        <a:srgbClr val="9BBB59"/>
      </a:accent3>
      <a:accent4>
        <a:srgbClr val="8064A2"/>
      </a:accent4>
      <a:accent5>
        <a:srgbClr val="4BACC6"/>
      </a:accent5>
      <a:accent6>
        <a:srgbClr val="F79646"/>
      </a:accent6>
      <a:hlink>
        <a:srgbClr val="0000FF"/>
      </a:hlink>
      <a:folHlink>
        <a:srgbClr val="BFBFBF"/>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469</TotalTime>
  <Words>1354</Words>
  <Application>Microsoft Office PowerPoint</Application>
  <PresentationFormat>Custom</PresentationFormat>
  <Paragraphs>164</Paragraphs>
  <Slides>33</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Arial Black</vt:lpstr>
      <vt:lpstr>Calibri</vt:lpstr>
      <vt:lpstr>Century Gothic</vt:lpstr>
      <vt:lpstr>Lucida Sans</vt:lpstr>
      <vt:lpstr>Lucida Sans Unicode</vt:lpstr>
      <vt:lpstr>Open Sans 2 Bold Italics</vt:lpstr>
      <vt:lpstr>Open Sans Extra Bold Bold</vt:lpstr>
      <vt:lpstr>Tahoma</vt:lpstr>
      <vt:lpstr>Times New Roman</vt:lpstr>
      <vt:lpstr>Trebuchet MS</vt:lpstr>
      <vt:lpstr>Wingdings 2</vt:lpstr>
      <vt:lpstr>Quotable</vt:lpstr>
      <vt:lpstr>PowerPoint Presentation</vt:lpstr>
      <vt:lpstr>ABOUT US</vt:lpstr>
      <vt:lpstr>Types of Cases </vt:lpstr>
      <vt:lpstr>Dependency</vt:lpstr>
      <vt:lpstr>Delinquency</vt:lpstr>
      <vt:lpstr>Vision</vt:lpstr>
      <vt:lpstr>PowerPoint Presentation</vt:lpstr>
      <vt:lpstr>Court Motto</vt:lpstr>
      <vt:lpstr>Core Values</vt:lpstr>
      <vt:lpstr>Guiding Principles</vt:lpstr>
      <vt:lpstr>Judge Juliette W.   Scales</vt:lpstr>
      <vt:lpstr>The Judiciary</vt:lpstr>
      <vt:lpstr>PowerPoint Presentation</vt:lpstr>
      <vt:lpstr>Clerk’s Office </vt:lpstr>
      <vt:lpstr>PowerPoint Presentation</vt:lpstr>
      <vt:lpstr>Programming &amp;   Grants</vt:lpstr>
      <vt:lpstr>PowerPoint Presentation</vt:lpstr>
      <vt:lpstr>Accountability Courts</vt:lpstr>
      <vt:lpstr>Benefits </vt:lpstr>
      <vt:lpstr>CHINS – Children in Need of Services </vt:lpstr>
      <vt:lpstr>Court &amp; Family Services </vt:lpstr>
      <vt:lpstr>EDUCATIONAL ADVOCATES</vt:lpstr>
      <vt:lpstr>Case Assignment Categories</vt:lpstr>
      <vt:lpstr>CITIZEN’S REVIEW PANEL</vt:lpstr>
      <vt:lpstr>  Mediation Case Types </vt:lpstr>
      <vt:lpstr>GUARDIAN AD LITEM (GAL)</vt:lpstr>
      <vt:lpstr>WHEN IS A GAL NEEDED?</vt:lpstr>
      <vt:lpstr>PowerPoint Presentation</vt:lpstr>
      <vt:lpstr>Assessments</vt:lpstr>
      <vt:lpstr>Probation</vt:lpstr>
      <vt:lpstr>PowerPoint Presentation</vt:lpstr>
      <vt:lpstr>Probation Services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Fulton County Orientation</dc:title>
  <dc:creator>Cassandra Hines</dc:creator>
  <cp:keywords>DAFuKsHEGeQ,BAEpcqb2U8Y</cp:keywords>
  <cp:lastModifiedBy>Barber, Cicely</cp:lastModifiedBy>
  <cp:revision>3</cp:revision>
  <dcterms:created xsi:type="dcterms:W3CDTF">2023-11-15T20:27:10Z</dcterms:created>
  <dcterms:modified xsi:type="dcterms:W3CDTF">2023-11-16T18:38:51Z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2023-10-30T00:00:00Z</vt:filetime>
  </property>
  <property fmtid="{D5CDD505-2E9C-101B-9397-08002B2CF9AE}" pid="3" name="Creator">
    <vt:lpwstr>Canva</vt:lpwstr>
  </property>
  <property fmtid="{D5CDD505-2E9C-101B-9397-08002B2CF9AE}" pid="4" name="LastSaved">
    <vt:filetime>2023-11-15T00:00:00Z</vt:filetime>
  </property>
  <property fmtid="{D5CDD505-2E9C-101B-9397-08002B2CF9AE}" pid="5" name="Producer">
    <vt:lpwstr>Canva</vt:lpwstr>
  </property>
  <property fmtid="{D5CDD505-2E9C-101B-9397-08002B2CF9AE}" pid="6" name="MSIP_Label_171d883f-cbf1-4db2-8fcd-1fba56777934_Enabled">
    <vt:lpwstr>true</vt:lpwstr>
  </property>
  <property fmtid="{D5CDD505-2E9C-101B-9397-08002B2CF9AE}" pid="7" name="MSIP_Label_171d883f-cbf1-4db2-8fcd-1fba56777934_SetDate">
    <vt:lpwstr>2023-11-15T20:30:56Z</vt:lpwstr>
  </property>
  <property fmtid="{D5CDD505-2E9C-101B-9397-08002B2CF9AE}" pid="8" name="MSIP_Label_171d883f-cbf1-4db2-8fcd-1fba56777934_Method">
    <vt:lpwstr>Standard</vt:lpwstr>
  </property>
  <property fmtid="{D5CDD505-2E9C-101B-9397-08002B2CF9AE}" pid="9" name="MSIP_Label_171d883f-cbf1-4db2-8fcd-1fba56777934_Name">
    <vt:lpwstr>defa4170-0d19-0005-0004-bc88714345d2</vt:lpwstr>
  </property>
  <property fmtid="{D5CDD505-2E9C-101B-9397-08002B2CF9AE}" pid="10" name="MSIP_Label_171d883f-cbf1-4db2-8fcd-1fba56777934_SiteId">
    <vt:lpwstr>e9419b64-f703-46e8-a508-e2531b655ba4</vt:lpwstr>
  </property>
  <property fmtid="{D5CDD505-2E9C-101B-9397-08002B2CF9AE}" pid="11" name="MSIP_Label_171d883f-cbf1-4db2-8fcd-1fba56777934_ActionId">
    <vt:lpwstr>41417e41-8557-45fa-b654-e327f3870b2d</vt:lpwstr>
  </property>
  <property fmtid="{D5CDD505-2E9C-101B-9397-08002B2CF9AE}" pid="12" name="MSIP_Label_171d883f-cbf1-4db2-8fcd-1fba56777934_ContentBits">
    <vt:lpwstr>0</vt:lpwstr>
  </property>
</Properties>
</file>