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9"/>
  </p:handoutMasterIdLst>
  <p:sldIdLst>
    <p:sldId id="282" r:id="rId2"/>
    <p:sldId id="316" r:id="rId3"/>
    <p:sldId id="313" r:id="rId4"/>
    <p:sldId id="312" r:id="rId5"/>
    <p:sldId id="314" r:id="rId6"/>
    <p:sldId id="315" r:id="rId7"/>
    <p:sldId id="308" r:id="rId8"/>
  </p:sldIdLst>
  <p:sldSz cx="18288000" cy="10287000"/>
  <p:notesSz cx="6858000" cy="9144000"/>
  <p:custDataLst>
    <p:tags r:id="rId10"/>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00B050"/>
    <a:srgbClr val="C00000"/>
    <a:srgbClr val="3D4259"/>
    <a:srgbClr val="3366CC"/>
    <a:srgbClr val="363B50"/>
    <a:srgbClr val="6C0000"/>
    <a:srgbClr val="2B2C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5757" autoAdjust="0"/>
  </p:normalViewPr>
  <p:slideViewPr>
    <p:cSldViewPr>
      <p:cViewPr varScale="1">
        <p:scale>
          <a:sx n="55" d="100"/>
          <a:sy n="55" d="100"/>
        </p:scale>
        <p:origin x="403" y="29"/>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21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A088A4-831E-4A4F-BB29-706F7A3CBB3F}" type="datetimeFigureOut">
              <a:rPr lang="en-US" smtClean="0"/>
              <a:t>7/17/2023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3368F5-2A09-462C-AB48-F9727F353955}" type="slidenum">
              <a:rPr lang="en-US" smtClean="0"/>
              <a:t>‹#›</a:t>
            </a:fld>
            <a:endParaRPr lang="en-US"/>
          </a:p>
        </p:txBody>
      </p:sp>
    </p:spTree>
    <p:extLst>
      <p:ext uri="{BB962C8B-B14F-4D97-AF65-F5344CB8AC3E}">
        <p14:creationId xmlns:p14="http://schemas.microsoft.com/office/powerpoint/2010/main" val="215177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2053229" y="-15018"/>
            <a:ext cx="16239777" cy="7445085"/>
          </a:xfrm>
          <a:custGeom>
            <a:avLst/>
            <a:gdLst>
              <a:gd name="connsiteX0" fmla="*/ 0 w 10439400"/>
              <a:gd name="connsiteY0" fmla="*/ 0 h 3429000"/>
              <a:gd name="connsiteX1" fmla="*/ 10439400 w 10439400"/>
              <a:gd name="connsiteY1" fmla="*/ 0 h 3429000"/>
              <a:gd name="connsiteX2" fmla="*/ 10439400 w 10439400"/>
              <a:gd name="connsiteY2" fmla="*/ 3429000 h 3429000"/>
              <a:gd name="connsiteX3" fmla="*/ 0 w 10439400"/>
              <a:gd name="connsiteY3" fmla="*/ 3429000 h 3429000"/>
              <a:gd name="connsiteX4" fmla="*/ 0 w 10439400"/>
              <a:gd name="connsiteY4" fmla="*/ 0 h 3429000"/>
              <a:gd name="connsiteX0" fmla="*/ 0 w 10439400"/>
              <a:gd name="connsiteY0" fmla="*/ 0 h 4962832"/>
              <a:gd name="connsiteX1" fmla="*/ 10439400 w 10439400"/>
              <a:gd name="connsiteY1" fmla="*/ 0 h 4962832"/>
              <a:gd name="connsiteX2" fmla="*/ 10439400 w 10439400"/>
              <a:gd name="connsiteY2" fmla="*/ 3429000 h 4962832"/>
              <a:gd name="connsiteX3" fmla="*/ 3274142 w 10439400"/>
              <a:gd name="connsiteY3" fmla="*/ 4962832 h 4962832"/>
              <a:gd name="connsiteX4" fmla="*/ 0 w 10439400"/>
              <a:gd name="connsiteY4" fmla="*/ 0 h 4962832"/>
              <a:gd name="connsiteX0" fmla="*/ 0 w 10442737"/>
              <a:gd name="connsiteY0" fmla="*/ 0 h 4962832"/>
              <a:gd name="connsiteX1" fmla="*/ 10439400 w 10442737"/>
              <a:gd name="connsiteY1" fmla="*/ 0 h 4962832"/>
              <a:gd name="connsiteX2" fmla="*/ 10442737 w 10442737"/>
              <a:gd name="connsiteY2" fmla="*/ 4947438 h 4962832"/>
              <a:gd name="connsiteX3" fmla="*/ 3274142 w 10442737"/>
              <a:gd name="connsiteY3" fmla="*/ 4962832 h 4962832"/>
              <a:gd name="connsiteX4" fmla="*/ 0 w 10442737"/>
              <a:gd name="connsiteY4" fmla="*/ 0 h 4962832"/>
              <a:gd name="connsiteX0" fmla="*/ 0 w 10442737"/>
              <a:gd name="connsiteY0" fmla="*/ 0 h 4947438"/>
              <a:gd name="connsiteX1" fmla="*/ 10439400 w 10442737"/>
              <a:gd name="connsiteY1" fmla="*/ 0 h 4947438"/>
              <a:gd name="connsiteX2" fmla="*/ 10442737 w 10442737"/>
              <a:gd name="connsiteY2" fmla="*/ 4947438 h 4947438"/>
              <a:gd name="connsiteX3" fmla="*/ 3320863 w 10442737"/>
              <a:gd name="connsiteY3" fmla="*/ 4939471 h 4947438"/>
              <a:gd name="connsiteX4" fmla="*/ 0 w 10442737"/>
              <a:gd name="connsiteY4" fmla="*/ 0 h 4947438"/>
              <a:gd name="connsiteX0" fmla="*/ 0 w 10823181"/>
              <a:gd name="connsiteY0" fmla="*/ 3337 h 4947438"/>
              <a:gd name="connsiteX1" fmla="*/ 10819844 w 10823181"/>
              <a:gd name="connsiteY1" fmla="*/ 0 h 4947438"/>
              <a:gd name="connsiteX2" fmla="*/ 10823181 w 10823181"/>
              <a:gd name="connsiteY2" fmla="*/ 4947438 h 4947438"/>
              <a:gd name="connsiteX3" fmla="*/ 3701307 w 10823181"/>
              <a:gd name="connsiteY3" fmla="*/ 4939471 h 4947438"/>
              <a:gd name="connsiteX4" fmla="*/ 0 w 10823181"/>
              <a:gd name="connsiteY4" fmla="*/ 3337 h 4947438"/>
              <a:gd name="connsiteX0" fmla="*/ 0 w 10826518"/>
              <a:gd name="connsiteY0" fmla="*/ 0 h 4947438"/>
              <a:gd name="connsiteX1" fmla="*/ 10823181 w 10826518"/>
              <a:gd name="connsiteY1" fmla="*/ 0 h 4947438"/>
              <a:gd name="connsiteX2" fmla="*/ 10826518 w 10826518"/>
              <a:gd name="connsiteY2" fmla="*/ 4947438 h 4947438"/>
              <a:gd name="connsiteX3" fmla="*/ 3704644 w 10826518"/>
              <a:gd name="connsiteY3" fmla="*/ 4939471 h 4947438"/>
              <a:gd name="connsiteX4" fmla="*/ 0 w 10826518"/>
              <a:gd name="connsiteY4" fmla="*/ 0 h 4947438"/>
              <a:gd name="connsiteX0" fmla="*/ 0 w 10826518"/>
              <a:gd name="connsiteY0" fmla="*/ 10012 h 4957450"/>
              <a:gd name="connsiteX1" fmla="*/ 10823181 w 10826518"/>
              <a:gd name="connsiteY1" fmla="*/ 0 h 4957450"/>
              <a:gd name="connsiteX2" fmla="*/ 10826518 w 10826518"/>
              <a:gd name="connsiteY2" fmla="*/ 4957450 h 4957450"/>
              <a:gd name="connsiteX3" fmla="*/ 3704644 w 10826518"/>
              <a:gd name="connsiteY3" fmla="*/ 4949483 h 4957450"/>
              <a:gd name="connsiteX4" fmla="*/ 0 w 10826518"/>
              <a:gd name="connsiteY4" fmla="*/ 10012 h 4957450"/>
              <a:gd name="connsiteX0" fmla="*/ 0 w 10826518"/>
              <a:gd name="connsiteY0" fmla="*/ 10012 h 4963390"/>
              <a:gd name="connsiteX1" fmla="*/ 10823181 w 10826518"/>
              <a:gd name="connsiteY1" fmla="*/ 0 h 4963390"/>
              <a:gd name="connsiteX2" fmla="*/ 10826518 w 10826518"/>
              <a:gd name="connsiteY2" fmla="*/ 4957450 h 4963390"/>
              <a:gd name="connsiteX3" fmla="*/ 3711597 w 10826518"/>
              <a:gd name="connsiteY3" fmla="*/ 4963390 h 4963390"/>
              <a:gd name="connsiteX4" fmla="*/ 0 w 10826518"/>
              <a:gd name="connsiteY4" fmla="*/ 10012 h 496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6518" h="4963390">
                <a:moveTo>
                  <a:pt x="0" y="10012"/>
                </a:moveTo>
                <a:lnTo>
                  <a:pt x="10823181" y="0"/>
                </a:lnTo>
                <a:cubicBezTo>
                  <a:pt x="10824293" y="1649146"/>
                  <a:pt x="10825406" y="3308304"/>
                  <a:pt x="10826518" y="4957450"/>
                </a:cubicBezTo>
                <a:lnTo>
                  <a:pt x="3711597" y="4963390"/>
                </a:lnTo>
                <a:lnTo>
                  <a:pt x="0" y="10012"/>
                </a:lnTo>
                <a:close/>
              </a:path>
            </a:pathLst>
          </a:custGeom>
        </p:spPr>
        <p:txBody>
          <a:bodyPr/>
          <a:lstStyle/>
          <a:p>
            <a:endParaRPr lang="en-US"/>
          </a:p>
        </p:txBody>
      </p:sp>
    </p:spTree>
    <p:extLst>
      <p:ext uri="{BB962C8B-B14F-4D97-AF65-F5344CB8AC3E}">
        <p14:creationId xmlns:p14="http://schemas.microsoft.com/office/powerpoint/2010/main" val="2500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00059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ary_R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B24B856-C747-0BBE-6A7E-47BED934152C}"/>
              </a:ext>
            </a:extLst>
          </p:cNvPr>
          <p:cNvSpPr>
            <a:spLocks noGrp="1"/>
          </p:cNvSpPr>
          <p:nvPr>
            <p:ph type="pic" sz="quarter" idx="12"/>
          </p:nvPr>
        </p:nvSpPr>
        <p:spPr>
          <a:xfrm>
            <a:off x="-29981" y="-3950"/>
            <a:ext cx="16367589" cy="7464126"/>
          </a:xfrm>
          <a:custGeom>
            <a:avLst/>
            <a:gdLst>
              <a:gd name="connsiteX0" fmla="*/ 0 w 7716187"/>
              <a:gd name="connsiteY0" fmla="*/ 4972654 h 4972654"/>
              <a:gd name="connsiteX1" fmla="*/ 1243164 w 7716187"/>
              <a:gd name="connsiteY1" fmla="*/ 0 h 4972654"/>
              <a:gd name="connsiteX2" fmla="*/ 7716187 w 7716187"/>
              <a:gd name="connsiteY2" fmla="*/ 0 h 4972654"/>
              <a:gd name="connsiteX3" fmla="*/ 6473024 w 7716187"/>
              <a:gd name="connsiteY3" fmla="*/ 4972654 h 4972654"/>
              <a:gd name="connsiteX4" fmla="*/ 0 w 7716187"/>
              <a:gd name="connsiteY4" fmla="*/ 4972654 h 4972654"/>
              <a:gd name="connsiteX0" fmla="*/ 0 w 7716187"/>
              <a:gd name="connsiteY0" fmla="*/ 4972654 h 4972654"/>
              <a:gd name="connsiteX1" fmla="*/ 43950 w 7716187"/>
              <a:gd name="connsiteY1" fmla="*/ 0 h 4972654"/>
              <a:gd name="connsiteX2" fmla="*/ 7716187 w 7716187"/>
              <a:gd name="connsiteY2" fmla="*/ 0 h 4972654"/>
              <a:gd name="connsiteX3" fmla="*/ 6473024 w 7716187"/>
              <a:gd name="connsiteY3" fmla="*/ 4972654 h 4972654"/>
              <a:gd name="connsiteX4" fmla="*/ 0 w 7716187"/>
              <a:gd name="connsiteY4" fmla="*/ 4972654 h 4972654"/>
              <a:gd name="connsiteX0" fmla="*/ 0 w 7716187"/>
              <a:gd name="connsiteY0" fmla="*/ 4972654 h 4972654"/>
              <a:gd name="connsiteX1" fmla="*/ 28960 w 7716187"/>
              <a:gd name="connsiteY1" fmla="*/ 0 h 4972654"/>
              <a:gd name="connsiteX2" fmla="*/ 7716187 w 7716187"/>
              <a:gd name="connsiteY2" fmla="*/ 0 h 4972654"/>
              <a:gd name="connsiteX3" fmla="*/ 6473024 w 7716187"/>
              <a:gd name="connsiteY3" fmla="*/ 4972654 h 4972654"/>
              <a:gd name="connsiteX4" fmla="*/ 0 w 7716187"/>
              <a:gd name="connsiteY4" fmla="*/ 4972654 h 4972654"/>
              <a:gd name="connsiteX0" fmla="*/ 0 w 7716187"/>
              <a:gd name="connsiteY0" fmla="*/ 4972654 h 4972654"/>
              <a:gd name="connsiteX1" fmla="*/ 13970 w 7716187"/>
              <a:gd name="connsiteY1" fmla="*/ 0 h 4972654"/>
              <a:gd name="connsiteX2" fmla="*/ 7716187 w 7716187"/>
              <a:gd name="connsiteY2" fmla="*/ 0 h 4972654"/>
              <a:gd name="connsiteX3" fmla="*/ 6473024 w 7716187"/>
              <a:gd name="connsiteY3" fmla="*/ 4972654 h 4972654"/>
              <a:gd name="connsiteX4" fmla="*/ 0 w 7716187"/>
              <a:gd name="connsiteY4" fmla="*/ 4972654 h 4972654"/>
              <a:gd name="connsiteX0" fmla="*/ 0 w 10924082"/>
              <a:gd name="connsiteY0" fmla="*/ 4987644 h 4987644"/>
              <a:gd name="connsiteX1" fmla="*/ 13970 w 10924082"/>
              <a:gd name="connsiteY1" fmla="*/ 14990 h 4987644"/>
              <a:gd name="connsiteX2" fmla="*/ 10924082 w 10924082"/>
              <a:gd name="connsiteY2" fmla="*/ 0 h 4987644"/>
              <a:gd name="connsiteX3" fmla="*/ 6473024 w 10924082"/>
              <a:gd name="connsiteY3" fmla="*/ 4987644 h 4987644"/>
              <a:gd name="connsiteX4" fmla="*/ 0 w 10924082"/>
              <a:gd name="connsiteY4" fmla="*/ 4987644 h 4987644"/>
              <a:gd name="connsiteX0" fmla="*/ 0 w 10924082"/>
              <a:gd name="connsiteY0" fmla="*/ 4987644 h 5017624"/>
              <a:gd name="connsiteX1" fmla="*/ 13970 w 10924082"/>
              <a:gd name="connsiteY1" fmla="*/ 14990 h 5017624"/>
              <a:gd name="connsiteX2" fmla="*/ 10924082 w 10924082"/>
              <a:gd name="connsiteY2" fmla="*/ 0 h 5017624"/>
              <a:gd name="connsiteX3" fmla="*/ 7147582 w 10924082"/>
              <a:gd name="connsiteY3" fmla="*/ 5017624 h 5017624"/>
              <a:gd name="connsiteX4" fmla="*/ 0 w 10924082"/>
              <a:gd name="connsiteY4" fmla="*/ 4987644 h 5017624"/>
              <a:gd name="connsiteX0" fmla="*/ 0 w 10924082"/>
              <a:gd name="connsiteY0" fmla="*/ 4987644 h 4988441"/>
              <a:gd name="connsiteX1" fmla="*/ 13970 w 10924082"/>
              <a:gd name="connsiteY1" fmla="*/ 14990 h 4988441"/>
              <a:gd name="connsiteX2" fmla="*/ 10924082 w 10924082"/>
              <a:gd name="connsiteY2" fmla="*/ 0 h 4988441"/>
              <a:gd name="connsiteX3" fmla="*/ 7162173 w 10924082"/>
              <a:gd name="connsiteY3" fmla="*/ 4988441 h 4988441"/>
              <a:gd name="connsiteX4" fmla="*/ 0 w 10924082"/>
              <a:gd name="connsiteY4" fmla="*/ 4987644 h 4988441"/>
              <a:gd name="connsiteX0" fmla="*/ 0 w 10911726"/>
              <a:gd name="connsiteY0" fmla="*/ 4975287 h 4976084"/>
              <a:gd name="connsiteX1" fmla="*/ 13970 w 10911726"/>
              <a:gd name="connsiteY1" fmla="*/ 2633 h 4976084"/>
              <a:gd name="connsiteX2" fmla="*/ 10911726 w 10911726"/>
              <a:gd name="connsiteY2" fmla="*/ 0 h 4976084"/>
              <a:gd name="connsiteX3" fmla="*/ 7162173 w 10911726"/>
              <a:gd name="connsiteY3" fmla="*/ 4976084 h 4976084"/>
              <a:gd name="connsiteX4" fmla="*/ 0 w 10911726"/>
              <a:gd name="connsiteY4" fmla="*/ 4975287 h 49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1726" h="4976084">
                <a:moveTo>
                  <a:pt x="0" y="4975287"/>
                </a:moveTo>
                <a:cubicBezTo>
                  <a:pt x="4657" y="3317736"/>
                  <a:pt x="9313" y="1660184"/>
                  <a:pt x="13970" y="2633"/>
                </a:cubicBezTo>
                <a:lnTo>
                  <a:pt x="10911726" y="0"/>
                </a:lnTo>
                <a:lnTo>
                  <a:pt x="7162173" y="4976084"/>
                </a:lnTo>
                <a:lnTo>
                  <a:pt x="0" y="4975287"/>
                </a:lnTo>
                <a:close/>
              </a:path>
            </a:pathLst>
          </a:custGeom>
        </p:spPr>
        <p:txBody>
          <a:bodyPr/>
          <a:lstStyle/>
          <a:p>
            <a:endParaRPr lang="en-US" dirty="0"/>
          </a:p>
        </p:txBody>
      </p:sp>
    </p:spTree>
    <p:extLst>
      <p:ext uri="{BB962C8B-B14F-4D97-AF65-F5344CB8AC3E}">
        <p14:creationId xmlns:p14="http://schemas.microsoft.com/office/powerpoint/2010/main" val="52617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_Diamond_P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56B2FFA-E5F5-C21D-28C6-3237384C04B2}"/>
              </a:ext>
            </a:extLst>
          </p:cNvPr>
          <p:cNvSpPr>
            <a:spLocks noGrp="1"/>
          </p:cNvSpPr>
          <p:nvPr>
            <p:ph type="pic" sz="quarter" idx="11"/>
          </p:nvPr>
        </p:nvSpPr>
        <p:spPr>
          <a:xfrm>
            <a:off x="-2468880" y="-1353039"/>
            <a:ext cx="11155680" cy="11155680"/>
          </a:xfrm>
          <a:prstGeom prst="diamond">
            <a:avLst/>
          </a:prstGeom>
        </p:spPr>
        <p:txBody>
          <a:bodyPr/>
          <a:lstStyle>
            <a:lvl1pPr>
              <a:defRPr lang="en-US"/>
            </a:lvl1pPr>
          </a:lstStyle>
          <a:p>
            <a:endParaRPr lang="en-US" dirty="0"/>
          </a:p>
        </p:txBody>
      </p:sp>
    </p:spTree>
    <p:extLst>
      <p:ext uri="{BB962C8B-B14F-4D97-AF65-F5344CB8AC3E}">
        <p14:creationId xmlns:p14="http://schemas.microsoft.com/office/powerpoint/2010/main" val="342252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195001-BEB3-4837-B388-4F647264DA3A}"/>
              </a:ext>
            </a:extLst>
          </p:cNvPr>
          <p:cNvSpPr>
            <a:spLocks noGrp="1"/>
          </p:cNvSpPr>
          <p:nvPr>
            <p:ph type="pic" sz="quarter" idx="10"/>
          </p:nvPr>
        </p:nvSpPr>
        <p:spPr>
          <a:xfrm>
            <a:off x="9403415" y="6286501"/>
            <a:ext cx="7970186" cy="3089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476"/>
              <a:gd name="connsiteY0" fmla="*/ 9688 h 10000"/>
              <a:gd name="connsiteX1" fmla="*/ 1476 w 9476"/>
              <a:gd name="connsiteY1" fmla="*/ 0 h 10000"/>
              <a:gd name="connsiteX2" fmla="*/ 9476 w 9476"/>
              <a:gd name="connsiteY2" fmla="*/ 0 h 10000"/>
              <a:gd name="connsiteX3" fmla="*/ 7476 w 9476"/>
              <a:gd name="connsiteY3" fmla="*/ 10000 h 10000"/>
              <a:gd name="connsiteX4" fmla="*/ 0 w 9476"/>
              <a:gd name="connsiteY4" fmla="*/ 9688 h 10000"/>
              <a:gd name="connsiteX0" fmla="*/ 0 w 10000"/>
              <a:gd name="connsiteY0" fmla="*/ 9688 h 10000"/>
              <a:gd name="connsiteX1" fmla="*/ 1665 w 10000"/>
              <a:gd name="connsiteY1" fmla="*/ 0 h 10000"/>
              <a:gd name="connsiteX2" fmla="*/ 10000 w 10000"/>
              <a:gd name="connsiteY2" fmla="*/ 0 h 10000"/>
              <a:gd name="connsiteX3" fmla="*/ 7889 w 10000"/>
              <a:gd name="connsiteY3" fmla="*/ 10000 h 10000"/>
              <a:gd name="connsiteX4" fmla="*/ 0 w 10000"/>
              <a:gd name="connsiteY4" fmla="*/ 9688 h 10000"/>
              <a:gd name="connsiteX0" fmla="*/ 0 w 10000"/>
              <a:gd name="connsiteY0" fmla="*/ 9688 h 9688"/>
              <a:gd name="connsiteX1" fmla="*/ 1665 w 10000"/>
              <a:gd name="connsiteY1" fmla="*/ 0 h 9688"/>
              <a:gd name="connsiteX2" fmla="*/ 10000 w 10000"/>
              <a:gd name="connsiteY2" fmla="*/ 0 h 9688"/>
              <a:gd name="connsiteX3" fmla="*/ 8335 w 10000"/>
              <a:gd name="connsiteY3" fmla="*/ 9554 h 9688"/>
              <a:gd name="connsiteX4" fmla="*/ 0 w 10000"/>
              <a:gd name="connsiteY4" fmla="*/ 9688 h 9688"/>
              <a:gd name="connsiteX0" fmla="*/ 0 w 10000"/>
              <a:gd name="connsiteY0" fmla="*/ 10000 h 10000"/>
              <a:gd name="connsiteX1" fmla="*/ 1665 w 10000"/>
              <a:gd name="connsiteY1" fmla="*/ 0 h 10000"/>
              <a:gd name="connsiteX2" fmla="*/ 10000 w 10000"/>
              <a:gd name="connsiteY2" fmla="*/ 0 h 10000"/>
              <a:gd name="connsiteX3" fmla="*/ 8293 w 10000"/>
              <a:gd name="connsiteY3" fmla="*/ 9988 h 10000"/>
              <a:gd name="connsiteX4" fmla="*/ 0 w 10000"/>
              <a:gd name="connsiteY4" fmla="*/ 10000 h 10000"/>
              <a:gd name="connsiteX0" fmla="*/ 0 w 10000"/>
              <a:gd name="connsiteY0" fmla="*/ 10000 h 10000"/>
              <a:gd name="connsiteX1" fmla="*/ 1637 w 10000"/>
              <a:gd name="connsiteY1" fmla="*/ 54 h 10000"/>
              <a:gd name="connsiteX2" fmla="*/ 10000 w 10000"/>
              <a:gd name="connsiteY2" fmla="*/ 0 h 10000"/>
              <a:gd name="connsiteX3" fmla="*/ 8293 w 10000"/>
              <a:gd name="connsiteY3" fmla="*/ 9988 h 10000"/>
              <a:gd name="connsiteX4" fmla="*/ 0 w 10000"/>
              <a:gd name="connsiteY4" fmla="*/ 10000 h 10000"/>
              <a:gd name="connsiteX0" fmla="*/ 0 w 9986"/>
              <a:gd name="connsiteY0" fmla="*/ 9982 h 9982"/>
              <a:gd name="connsiteX1" fmla="*/ 1637 w 9986"/>
              <a:gd name="connsiteY1" fmla="*/ 36 h 9982"/>
              <a:gd name="connsiteX2" fmla="*/ 9986 w 9986"/>
              <a:gd name="connsiteY2" fmla="*/ 0 h 9982"/>
              <a:gd name="connsiteX3" fmla="*/ 8293 w 9986"/>
              <a:gd name="connsiteY3" fmla="*/ 9970 h 9982"/>
              <a:gd name="connsiteX4" fmla="*/ 0 w 9986"/>
              <a:gd name="connsiteY4" fmla="*/ 9982 h 9982"/>
              <a:gd name="connsiteX0" fmla="*/ 0 w 9986"/>
              <a:gd name="connsiteY0" fmla="*/ 9982 h 9982"/>
              <a:gd name="connsiteX1" fmla="*/ 1639 w 9986"/>
              <a:gd name="connsiteY1" fmla="*/ 18 h 9982"/>
              <a:gd name="connsiteX2" fmla="*/ 9986 w 9986"/>
              <a:gd name="connsiteY2" fmla="*/ 0 h 9982"/>
              <a:gd name="connsiteX3" fmla="*/ 8305 w 9986"/>
              <a:gd name="connsiteY3" fmla="*/ 9970 h 9982"/>
              <a:gd name="connsiteX4" fmla="*/ 0 w 9986"/>
              <a:gd name="connsiteY4" fmla="*/ 9982 h 9982"/>
              <a:gd name="connsiteX0" fmla="*/ 0 w 9972"/>
              <a:gd name="connsiteY0" fmla="*/ 10000 h 10000"/>
              <a:gd name="connsiteX1" fmla="*/ 1613 w 9972"/>
              <a:gd name="connsiteY1" fmla="*/ 18 h 10000"/>
              <a:gd name="connsiteX2" fmla="*/ 9972 w 9972"/>
              <a:gd name="connsiteY2" fmla="*/ 0 h 10000"/>
              <a:gd name="connsiteX3" fmla="*/ 8289 w 9972"/>
              <a:gd name="connsiteY3" fmla="*/ 9988 h 10000"/>
              <a:gd name="connsiteX4" fmla="*/ 0 w 997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 h="10000">
                <a:moveTo>
                  <a:pt x="0" y="10000"/>
                </a:moveTo>
                <a:lnTo>
                  <a:pt x="1613" y="18"/>
                </a:lnTo>
                <a:lnTo>
                  <a:pt x="9972" y="0"/>
                </a:lnTo>
                <a:lnTo>
                  <a:pt x="8289" y="9988"/>
                </a:lnTo>
                <a:lnTo>
                  <a:pt x="0" y="10000"/>
                </a:lnTo>
                <a:close/>
              </a:path>
            </a:pathLst>
          </a:custGeom>
        </p:spPr>
        <p:txBody>
          <a:bodyPr/>
          <a:lstStyle/>
          <a:p>
            <a:endParaRPr lang="en-US"/>
          </a:p>
        </p:txBody>
      </p:sp>
      <p:sp>
        <p:nvSpPr>
          <p:cNvPr id="9" name="Picture Placeholder 2">
            <a:extLst>
              <a:ext uri="{FF2B5EF4-FFF2-40B4-BE49-F238E27FC236}">
                <a16:creationId xmlns:a16="http://schemas.microsoft.com/office/drawing/2014/main" id="{8A7C35B9-A8D0-44FC-BAD7-7214576845CD}"/>
              </a:ext>
            </a:extLst>
          </p:cNvPr>
          <p:cNvSpPr>
            <a:spLocks noGrp="1"/>
          </p:cNvSpPr>
          <p:nvPr>
            <p:ph type="pic" sz="quarter" idx="11"/>
          </p:nvPr>
        </p:nvSpPr>
        <p:spPr>
          <a:xfrm>
            <a:off x="531343" y="800101"/>
            <a:ext cx="7970186" cy="30893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476"/>
              <a:gd name="connsiteY0" fmla="*/ 9688 h 10000"/>
              <a:gd name="connsiteX1" fmla="*/ 1476 w 9476"/>
              <a:gd name="connsiteY1" fmla="*/ 0 h 10000"/>
              <a:gd name="connsiteX2" fmla="*/ 9476 w 9476"/>
              <a:gd name="connsiteY2" fmla="*/ 0 h 10000"/>
              <a:gd name="connsiteX3" fmla="*/ 7476 w 9476"/>
              <a:gd name="connsiteY3" fmla="*/ 10000 h 10000"/>
              <a:gd name="connsiteX4" fmla="*/ 0 w 9476"/>
              <a:gd name="connsiteY4" fmla="*/ 9688 h 10000"/>
              <a:gd name="connsiteX0" fmla="*/ 0 w 10000"/>
              <a:gd name="connsiteY0" fmla="*/ 9688 h 10000"/>
              <a:gd name="connsiteX1" fmla="*/ 1665 w 10000"/>
              <a:gd name="connsiteY1" fmla="*/ 0 h 10000"/>
              <a:gd name="connsiteX2" fmla="*/ 10000 w 10000"/>
              <a:gd name="connsiteY2" fmla="*/ 0 h 10000"/>
              <a:gd name="connsiteX3" fmla="*/ 7889 w 10000"/>
              <a:gd name="connsiteY3" fmla="*/ 10000 h 10000"/>
              <a:gd name="connsiteX4" fmla="*/ 0 w 10000"/>
              <a:gd name="connsiteY4" fmla="*/ 9688 h 10000"/>
              <a:gd name="connsiteX0" fmla="*/ 0 w 10000"/>
              <a:gd name="connsiteY0" fmla="*/ 9688 h 9688"/>
              <a:gd name="connsiteX1" fmla="*/ 1665 w 10000"/>
              <a:gd name="connsiteY1" fmla="*/ 0 h 9688"/>
              <a:gd name="connsiteX2" fmla="*/ 10000 w 10000"/>
              <a:gd name="connsiteY2" fmla="*/ 0 h 9688"/>
              <a:gd name="connsiteX3" fmla="*/ 8335 w 10000"/>
              <a:gd name="connsiteY3" fmla="*/ 9554 h 9688"/>
              <a:gd name="connsiteX4" fmla="*/ 0 w 10000"/>
              <a:gd name="connsiteY4" fmla="*/ 9688 h 9688"/>
              <a:gd name="connsiteX0" fmla="*/ 0 w 10000"/>
              <a:gd name="connsiteY0" fmla="*/ 10000 h 10000"/>
              <a:gd name="connsiteX1" fmla="*/ 1665 w 10000"/>
              <a:gd name="connsiteY1" fmla="*/ 0 h 10000"/>
              <a:gd name="connsiteX2" fmla="*/ 10000 w 10000"/>
              <a:gd name="connsiteY2" fmla="*/ 0 h 10000"/>
              <a:gd name="connsiteX3" fmla="*/ 8293 w 10000"/>
              <a:gd name="connsiteY3" fmla="*/ 9988 h 10000"/>
              <a:gd name="connsiteX4" fmla="*/ 0 w 10000"/>
              <a:gd name="connsiteY4" fmla="*/ 10000 h 10000"/>
              <a:gd name="connsiteX0" fmla="*/ 0 w 10000"/>
              <a:gd name="connsiteY0" fmla="*/ 10000 h 10000"/>
              <a:gd name="connsiteX1" fmla="*/ 1637 w 10000"/>
              <a:gd name="connsiteY1" fmla="*/ 54 h 10000"/>
              <a:gd name="connsiteX2" fmla="*/ 10000 w 10000"/>
              <a:gd name="connsiteY2" fmla="*/ 0 h 10000"/>
              <a:gd name="connsiteX3" fmla="*/ 8293 w 10000"/>
              <a:gd name="connsiteY3" fmla="*/ 9988 h 10000"/>
              <a:gd name="connsiteX4" fmla="*/ 0 w 10000"/>
              <a:gd name="connsiteY4" fmla="*/ 10000 h 10000"/>
              <a:gd name="connsiteX0" fmla="*/ 0 w 9986"/>
              <a:gd name="connsiteY0" fmla="*/ 9982 h 9982"/>
              <a:gd name="connsiteX1" fmla="*/ 1637 w 9986"/>
              <a:gd name="connsiteY1" fmla="*/ 36 h 9982"/>
              <a:gd name="connsiteX2" fmla="*/ 9986 w 9986"/>
              <a:gd name="connsiteY2" fmla="*/ 0 h 9982"/>
              <a:gd name="connsiteX3" fmla="*/ 8293 w 9986"/>
              <a:gd name="connsiteY3" fmla="*/ 9970 h 9982"/>
              <a:gd name="connsiteX4" fmla="*/ 0 w 9986"/>
              <a:gd name="connsiteY4" fmla="*/ 9982 h 9982"/>
              <a:gd name="connsiteX0" fmla="*/ 0 w 9986"/>
              <a:gd name="connsiteY0" fmla="*/ 9982 h 9982"/>
              <a:gd name="connsiteX1" fmla="*/ 1639 w 9986"/>
              <a:gd name="connsiteY1" fmla="*/ 18 h 9982"/>
              <a:gd name="connsiteX2" fmla="*/ 9986 w 9986"/>
              <a:gd name="connsiteY2" fmla="*/ 0 h 9982"/>
              <a:gd name="connsiteX3" fmla="*/ 8305 w 9986"/>
              <a:gd name="connsiteY3" fmla="*/ 9970 h 9982"/>
              <a:gd name="connsiteX4" fmla="*/ 0 w 9986"/>
              <a:gd name="connsiteY4" fmla="*/ 9982 h 9982"/>
              <a:gd name="connsiteX0" fmla="*/ 0 w 9972"/>
              <a:gd name="connsiteY0" fmla="*/ 10000 h 10000"/>
              <a:gd name="connsiteX1" fmla="*/ 1613 w 9972"/>
              <a:gd name="connsiteY1" fmla="*/ 18 h 10000"/>
              <a:gd name="connsiteX2" fmla="*/ 9972 w 9972"/>
              <a:gd name="connsiteY2" fmla="*/ 0 h 10000"/>
              <a:gd name="connsiteX3" fmla="*/ 8289 w 9972"/>
              <a:gd name="connsiteY3" fmla="*/ 9988 h 10000"/>
              <a:gd name="connsiteX4" fmla="*/ 0 w 997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 h="10000">
                <a:moveTo>
                  <a:pt x="0" y="10000"/>
                </a:moveTo>
                <a:lnTo>
                  <a:pt x="1613" y="18"/>
                </a:lnTo>
                <a:lnTo>
                  <a:pt x="9972" y="0"/>
                </a:lnTo>
                <a:lnTo>
                  <a:pt x="8289" y="9988"/>
                </a:lnTo>
                <a:lnTo>
                  <a:pt x="0" y="10000"/>
                </a:lnTo>
                <a:close/>
              </a:path>
            </a:pathLst>
          </a:custGeom>
        </p:spPr>
        <p:txBody>
          <a:bodyPr/>
          <a:lstStyle/>
          <a:p>
            <a:endParaRPr lang="en-US"/>
          </a:p>
        </p:txBody>
      </p:sp>
    </p:spTree>
    <p:extLst>
      <p:ext uri="{BB962C8B-B14F-4D97-AF65-F5344CB8AC3E}">
        <p14:creationId xmlns:p14="http://schemas.microsoft.com/office/powerpoint/2010/main" val="286572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Pic_Side_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997886" y="835880"/>
            <a:ext cx="5715000" cy="8572500"/>
          </a:xfrm>
        </p:spPr>
        <p:txBody>
          <a:bodyPr/>
          <a:lstStyle/>
          <a:p>
            <a:endParaRPr lang="en-US"/>
          </a:p>
        </p:txBody>
      </p:sp>
    </p:spTree>
    <p:extLst>
      <p:ext uri="{BB962C8B-B14F-4D97-AF65-F5344CB8AC3E}">
        <p14:creationId xmlns:p14="http://schemas.microsoft.com/office/powerpoint/2010/main" val="175963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Pic_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1087624" y="-1"/>
            <a:ext cx="4836380" cy="6324497"/>
          </a:xfrm>
        </p:spPr>
        <p:txBody>
          <a:bodyPr/>
          <a:lstStyle/>
          <a:p>
            <a:endParaRPr lang="en-US"/>
          </a:p>
        </p:txBody>
      </p:sp>
      <p:sp>
        <p:nvSpPr>
          <p:cNvPr id="3" name="Picture Placeholder 7">
            <a:extLst>
              <a:ext uri="{FF2B5EF4-FFF2-40B4-BE49-F238E27FC236}">
                <a16:creationId xmlns:a16="http://schemas.microsoft.com/office/drawing/2014/main" id="{2EE95836-6FD1-41FE-9732-11CBDEE777A7}"/>
              </a:ext>
            </a:extLst>
          </p:cNvPr>
          <p:cNvSpPr>
            <a:spLocks noGrp="1"/>
          </p:cNvSpPr>
          <p:nvPr>
            <p:ph type="pic" sz="quarter" idx="11"/>
          </p:nvPr>
        </p:nvSpPr>
        <p:spPr>
          <a:xfrm>
            <a:off x="5928903" y="6332388"/>
            <a:ext cx="6172200" cy="3923013"/>
          </a:xfrm>
        </p:spPr>
        <p:txBody>
          <a:bodyPr/>
          <a:lstStyle/>
          <a:p>
            <a:endParaRPr lang="en-US" dirty="0"/>
          </a:p>
        </p:txBody>
      </p:sp>
    </p:spTree>
    <p:extLst>
      <p:ext uri="{BB962C8B-B14F-4D97-AF65-F5344CB8AC3E}">
        <p14:creationId xmlns:p14="http://schemas.microsoft.com/office/powerpoint/2010/main" val="92664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Pic_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1089182" y="-1"/>
            <a:ext cx="4836380" cy="6324497"/>
          </a:xfrm>
        </p:spPr>
        <p:txBody>
          <a:bodyPr/>
          <a:lstStyle/>
          <a:p>
            <a:endParaRPr lang="en-US"/>
          </a:p>
        </p:txBody>
      </p:sp>
      <p:sp>
        <p:nvSpPr>
          <p:cNvPr id="3" name="Picture Placeholder 7">
            <a:extLst>
              <a:ext uri="{FF2B5EF4-FFF2-40B4-BE49-F238E27FC236}">
                <a16:creationId xmlns:a16="http://schemas.microsoft.com/office/drawing/2014/main" id="{2EE95836-6FD1-41FE-9732-11CBDEE777A7}"/>
              </a:ext>
            </a:extLst>
          </p:cNvPr>
          <p:cNvSpPr>
            <a:spLocks noGrp="1"/>
          </p:cNvSpPr>
          <p:nvPr>
            <p:ph type="pic" sz="quarter" idx="11"/>
          </p:nvPr>
        </p:nvSpPr>
        <p:spPr>
          <a:xfrm>
            <a:off x="5929545" y="6332388"/>
            <a:ext cx="6172200" cy="3923013"/>
          </a:xfrm>
        </p:spPr>
        <p:txBody>
          <a:bodyPr/>
          <a:lstStyle/>
          <a:p>
            <a:endParaRPr lang="en-US" dirty="0"/>
          </a:p>
        </p:txBody>
      </p:sp>
      <p:sp>
        <p:nvSpPr>
          <p:cNvPr id="5" name="Picture Placeholder 7">
            <a:extLst>
              <a:ext uri="{FF2B5EF4-FFF2-40B4-BE49-F238E27FC236}">
                <a16:creationId xmlns:a16="http://schemas.microsoft.com/office/drawing/2014/main" id="{C132CCC4-E52A-4CEB-BBC8-C4166CC92F44}"/>
              </a:ext>
            </a:extLst>
          </p:cNvPr>
          <p:cNvSpPr>
            <a:spLocks noGrp="1"/>
          </p:cNvSpPr>
          <p:nvPr>
            <p:ph type="pic" sz="quarter" idx="12"/>
          </p:nvPr>
        </p:nvSpPr>
        <p:spPr>
          <a:xfrm>
            <a:off x="12108657" y="2406345"/>
            <a:ext cx="6179343" cy="3923013"/>
          </a:xfrm>
        </p:spPr>
        <p:txBody>
          <a:bodyPr/>
          <a:lstStyle/>
          <a:p>
            <a:endParaRPr lang="en-US" dirty="0"/>
          </a:p>
        </p:txBody>
      </p:sp>
    </p:spTree>
    <p:extLst>
      <p:ext uri="{BB962C8B-B14F-4D97-AF65-F5344CB8AC3E}">
        <p14:creationId xmlns:p14="http://schemas.microsoft.com/office/powerpoint/2010/main" val="3109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_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0" y="5143500"/>
            <a:ext cx="15659100" cy="5143500"/>
          </a:xfrm>
        </p:spPr>
        <p:txBody>
          <a:bodyPr/>
          <a:lstStyle/>
          <a:p>
            <a:endParaRPr lang="en-US"/>
          </a:p>
        </p:txBody>
      </p:sp>
    </p:spTree>
    <p:extLst>
      <p:ext uri="{BB962C8B-B14F-4D97-AF65-F5344CB8AC3E}">
        <p14:creationId xmlns:p14="http://schemas.microsoft.com/office/powerpoint/2010/main" val="251338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54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B4E5303-C2EB-42DC-A6E9-700862D71BB8}" type="datetimeFigureOut">
              <a:rPr lang="en-US" smtClean="0"/>
              <a:t>7/17/2023</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8C9FED6-5643-491D-A880-49ECC1D2F6FF}" type="slidenum">
              <a:rPr lang="en-US" smtClean="0"/>
              <a:t>‹#›</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6" r:id="rId3"/>
    <p:sldLayoutId id="2147483650" r:id="rId4"/>
    <p:sldLayoutId id="2147483657" r:id="rId5"/>
    <p:sldLayoutId id="2147483658" r:id="rId6"/>
    <p:sldLayoutId id="2147483659" r:id="rId7"/>
    <p:sldLayoutId id="2147483661" r:id="rId8"/>
    <p:sldLayoutId id="2147483660" r:id="rId9"/>
    <p:sldLayoutId id="2147483655" r:id="rId10"/>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2.xml"/><Relationship Id="rId16" Type="http://schemas.openxmlformats.org/officeDocument/2006/relationships/hyperlink" Target="http://www.fultonclerk.org/" TargetMode="External"/><Relationship Id="rId1" Type="http://schemas.openxmlformats.org/officeDocument/2006/relationships/tags" Target="../tags/tag8.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7" name="Picture Placeholder 46">
            <a:extLst>
              <a:ext uri="{FF2B5EF4-FFF2-40B4-BE49-F238E27FC236}">
                <a16:creationId xmlns:a16="http://schemas.microsoft.com/office/drawing/2014/main" id="{98311AB5-AAF9-92C3-8ACE-AE1C363FF643}"/>
              </a:ext>
            </a:extLst>
          </p:cNvPr>
          <p:cNvPicPr>
            <a:picLocks noGrp="1" noChangeAspect="1"/>
          </p:cNvPicPr>
          <p:nvPr>
            <p:ph type="pic" sz="quarter" idx="10"/>
          </p:nvPr>
        </p:nvPicPr>
        <p:blipFill>
          <a:blip r:embed="rId3"/>
          <a:srcRect/>
          <a:stretch/>
        </p:blipFill>
        <p:spPr>
          <a:xfrm>
            <a:off x="8147534" y="7541564"/>
            <a:ext cx="3655395" cy="3537378"/>
          </a:xfrm>
          <a:prstGeom prst="rect">
            <a:avLst/>
          </a:prstGeom>
        </p:spPr>
      </p:pic>
      <p:sp>
        <p:nvSpPr>
          <p:cNvPr id="49" name="Freeform: Shape 48">
            <a:extLst>
              <a:ext uri="{FF2B5EF4-FFF2-40B4-BE49-F238E27FC236}">
                <a16:creationId xmlns:a16="http://schemas.microsoft.com/office/drawing/2014/main" id="{214DFD10-73FD-C694-B49E-36F14CF0B963}"/>
              </a:ext>
            </a:extLst>
          </p:cNvPr>
          <p:cNvSpPr/>
          <p:nvPr/>
        </p:nvSpPr>
        <p:spPr>
          <a:xfrm>
            <a:off x="-25632" y="-34804"/>
            <a:ext cx="6988347"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sp>
        <p:nvSpPr>
          <p:cNvPr id="106" name="TextBox 105">
            <a:extLst>
              <a:ext uri="{FF2B5EF4-FFF2-40B4-BE49-F238E27FC236}">
                <a16:creationId xmlns:a16="http://schemas.microsoft.com/office/drawing/2014/main" id="{37564B1F-BEDE-4186-B614-20A6DCCC630A}"/>
              </a:ext>
            </a:extLst>
          </p:cNvPr>
          <p:cNvSpPr txBox="1"/>
          <p:nvPr/>
        </p:nvSpPr>
        <p:spPr>
          <a:xfrm rot="21584867">
            <a:off x="5594196" y="6942167"/>
            <a:ext cx="8799671" cy="1446550"/>
          </a:xfrm>
          <a:prstGeom prst="rect">
            <a:avLst/>
          </a:prstGeom>
          <a:noFill/>
          <a:ln>
            <a:noFill/>
          </a:ln>
        </p:spPr>
        <p:txBody>
          <a:bodyPr wrap="square" rtlCol="0">
            <a:spAutoFit/>
          </a:bodyPr>
          <a:lstStyle/>
          <a:p>
            <a:pPr algn="ctr"/>
            <a:r>
              <a:rPr lang="en-US" sz="2400" b="1" spc="-150" dirty="0">
                <a:ln w="19050">
                  <a:noFill/>
                  <a:round/>
                </a:ln>
                <a:latin typeface="Century Gothic" panose="020B0502020202020204" pitchFamily="34" charset="0"/>
                <a:ea typeface="Tahoma" panose="020B0604030504040204" pitchFamily="34" charset="0"/>
                <a:cs typeface="Arial" panose="020B0604020202020204" pitchFamily="34" charset="0"/>
              </a:rPr>
              <a:t>Honorable</a:t>
            </a:r>
          </a:p>
          <a:p>
            <a:pPr algn="ctr"/>
            <a:r>
              <a:rPr lang="en-US" sz="3600" b="1" spc="-150" dirty="0">
                <a:ln w="19050">
                  <a:noFill/>
                  <a:round/>
                </a:ln>
                <a:latin typeface="Century Gothic" panose="020B0502020202020204" pitchFamily="34" charset="0"/>
                <a:ea typeface="Tahoma" panose="020B0604030504040204" pitchFamily="34" charset="0"/>
                <a:cs typeface="Arial" panose="020B0604020202020204" pitchFamily="34" charset="0"/>
              </a:rPr>
              <a:t>Ché Alexander</a:t>
            </a:r>
          </a:p>
          <a:p>
            <a:pPr algn="ctr"/>
            <a:r>
              <a:rPr lang="en-US" sz="2800" spc="-150" dirty="0">
                <a:ln w="19050">
                  <a:noFill/>
                  <a:round/>
                </a:ln>
                <a:latin typeface="Century Gothic" panose="020B0502020202020204" pitchFamily="34" charset="0"/>
                <a:ea typeface="Tahoma" panose="020B0604030504040204" pitchFamily="34" charset="0"/>
                <a:cs typeface="Arial" panose="020B0604020202020204" pitchFamily="34" charset="0"/>
              </a:rPr>
              <a:t>Fulton County Clerk of Superior and Magistrate Courts </a:t>
            </a:r>
          </a:p>
        </p:txBody>
      </p:sp>
      <p:sp>
        <p:nvSpPr>
          <p:cNvPr id="16" name="Parallelogram 15">
            <a:extLst>
              <a:ext uri="{FF2B5EF4-FFF2-40B4-BE49-F238E27FC236}">
                <a16:creationId xmlns:a16="http://schemas.microsoft.com/office/drawing/2014/main" id="{22102131-C7E7-46F5-E68A-736EECC863F1}"/>
              </a:ext>
            </a:extLst>
          </p:cNvPr>
          <p:cNvSpPr/>
          <p:nvPr/>
        </p:nvSpPr>
        <p:spPr>
          <a:xfrm>
            <a:off x="3886200" y="5941922"/>
            <a:ext cx="6515100" cy="1485900"/>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Parallelogram 23">
            <a:extLst>
              <a:ext uri="{FF2B5EF4-FFF2-40B4-BE49-F238E27FC236}">
                <a16:creationId xmlns:a16="http://schemas.microsoft.com/office/drawing/2014/main" id="{792BF33F-FAF0-7488-8408-27165370A38E}"/>
              </a:ext>
            </a:extLst>
          </p:cNvPr>
          <p:cNvSpPr/>
          <p:nvPr/>
        </p:nvSpPr>
        <p:spPr>
          <a:xfrm>
            <a:off x="10857982" y="2604206"/>
            <a:ext cx="5600700" cy="7614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6" name="Parallelogram 25">
            <a:extLst>
              <a:ext uri="{FF2B5EF4-FFF2-40B4-BE49-F238E27FC236}">
                <a16:creationId xmlns:a16="http://schemas.microsoft.com/office/drawing/2014/main" id="{A97A57C0-2454-0B58-13AD-A478827C07CE}"/>
              </a:ext>
            </a:extLst>
          </p:cNvPr>
          <p:cNvSpPr/>
          <p:nvPr/>
        </p:nvSpPr>
        <p:spPr>
          <a:xfrm>
            <a:off x="-114300" y="5642904"/>
            <a:ext cx="5600700" cy="7614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6" name="Freeform: Shape 35">
            <a:extLst>
              <a:ext uri="{FF2B5EF4-FFF2-40B4-BE49-F238E27FC236}">
                <a16:creationId xmlns:a16="http://schemas.microsoft.com/office/drawing/2014/main" id="{9451055A-7064-7E0C-9A85-3E64ADE13683}"/>
              </a:ext>
            </a:extLst>
          </p:cNvPr>
          <p:cNvSpPr/>
          <p:nvPr/>
        </p:nvSpPr>
        <p:spPr>
          <a:xfrm rot="19403214">
            <a:off x="448520" y="3667067"/>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cxnSp>
        <p:nvCxnSpPr>
          <p:cNvPr id="40" name="Straight Connector 39">
            <a:extLst>
              <a:ext uri="{FF2B5EF4-FFF2-40B4-BE49-F238E27FC236}">
                <a16:creationId xmlns:a16="http://schemas.microsoft.com/office/drawing/2014/main" id="{97D8D62C-3A5E-CF00-84E8-9D1921914E75}"/>
              </a:ext>
            </a:extLst>
          </p:cNvPr>
          <p:cNvCxnSpPr>
            <a:cxnSpLocks/>
          </p:cNvCxnSpPr>
          <p:nvPr/>
        </p:nvCxnSpPr>
        <p:spPr>
          <a:xfrm>
            <a:off x="-50796" y="5549895"/>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Callout Text" hidden="1">
            <a:extLst>
              <a:ext uri="{FF2B5EF4-FFF2-40B4-BE49-F238E27FC236}">
                <a16:creationId xmlns:a16="http://schemas.microsoft.com/office/drawing/2014/main" id="{0FD6E72F-55F8-4122-9764-6600F478858D}"/>
              </a:ext>
            </a:extLst>
          </p:cNvPr>
          <p:cNvSpPr/>
          <p:nvPr/>
        </p:nvSpPr>
        <p:spPr>
          <a:xfrm>
            <a:off x="457200" y="740546"/>
            <a:ext cx="5029200" cy="3154805"/>
          </a:xfrm>
          <a:prstGeom prst="wedgeRectCallout">
            <a:avLst>
              <a:gd name="adj1" fmla="val 81158"/>
              <a:gd name="adj2" fmla="val 4159"/>
            </a:avLst>
          </a:prstGeom>
          <a:solidFill>
            <a:schemeClr val="accent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bg1"/>
                </a:solidFill>
              </a:rPr>
              <a:t>CHANGE OUT THIS PICTURE OUT WITH YOUR OWN. TO DO SO CLICK ON THE IMAGE HIT DELETE. THERE WILL BE AN ICON IN THE MIDDLE OF THE PICTURE, CLICK ON IT, THEN FIND YOUR PICTURE AND INSERT.</a:t>
            </a:r>
            <a:endParaRPr lang="en-US" sz="2400" dirty="0">
              <a:solidFill>
                <a:schemeClr val="bg1"/>
              </a:solidFill>
            </a:endParaRPr>
          </a:p>
        </p:txBody>
      </p:sp>
      <p:pic>
        <p:nvPicPr>
          <p:cNvPr id="3" name="Picture 2">
            <a:extLst>
              <a:ext uri="{FF2B5EF4-FFF2-40B4-BE49-F238E27FC236}">
                <a16:creationId xmlns:a16="http://schemas.microsoft.com/office/drawing/2014/main" id="{53C7182A-DCF6-2150-A5F1-E7C83118F190}"/>
              </a:ext>
            </a:extLst>
          </p:cNvPr>
          <p:cNvPicPr>
            <a:picLocks noChangeAspect="1"/>
          </p:cNvPicPr>
          <p:nvPr/>
        </p:nvPicPr>
        <p:blipFill>
          <a:blip r:embed="rId4"/>
          <a:stretch>
            <a:fillRect/>
          </a:stretch>
        </p:blipFill>
        <p:spPr>
          <a:xfrm>
            <a:off x="7543661" y="4533847"/>
            <a:ext cx="3200677" cy="1219306"/>
          </a:xfrm>
          <a:prstGeom prst="rect">
            <a:avLst/>
          </a:prstGeom>
        </p:spPr>
      </p:pic>
      <p:pic>
        <p:nvPicPr>
          <p:cNvPr id="5" name="Picture 4">
            <a:extLst>
              <a:ext uri="{FF2B5EF4-FFF2-40B4-BE49-F238E27FC236}">
                <a16:creationId xmlns:a16="http://schemas.microsoft.com/office/drawing/2014/main" id="{4C70356A-6B0A-FFA4-9CAA-A9FF53736B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9856" y="4234986"/>
            <a:ext cx="3491264" cy="2327509"/>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D4CD1383-57CE-3E3E-0C02-F26E1A7D59B8}"/>
              </a:ext>
            </a:extLst>
          </p:cNvPr>
          <p:cNvSpPr txBox="1"/>
          <p:nvPr/>
        </p:nvSpPr>
        <p:spPr>
          <a:xfrm>
            <a:off x="3889563" y="1571976"/>
            <a:ext cx="13023473" cy="2492990"/>
          </a:xfrm>
          <a:prstGeom prst="rect">
            <a:avLst/>
          </a:prstGeom>
          <a:noFill/>
        </p:spPr>
        <p:txBody>
          <a:bodyPr wrap="square" rtlCol="0">
            <a:spAutoFit/>
          </a:bodyPr>
          <a:lstStyle/>
          <a:p>
            <a:pPr algn="ctr"/>
            <a:r>
              <a:rPr lang="en-US" sz="9600" dirty="0">
                <a:latin typeface="Brush Script MT" panose="03060802040406070304" pitchFamily="66" charset="0"/>
              </a:rPr>
              <a:t>Welcome to the Clerk’s Office:</a:t>
            </a:r>
          </a:p>
          <a:p>
            <a:pPr algn="ctr"/>
            <a:r>
              <a:rPr lang="en-US" sz="5400" dirty="0">
                <a:latin typeface="Brush Script MT" panose="03060802040406070304" pitchFamily="66" charset="0"/>
              </a:rPr>
              <a:t>“People. Purpose. Passion.”</a:t>
            </a:r>
          </a:p>
        </p:txBody>
      </p:sp>
    </p:spTree>
    <p:custDataLst>
      <p:tags r:id="rId1"/>
    </p:custDataLst>
    <p:extLst>
      <p:ext uri="{BB962C8B-B14F-4D97-AF65-F5344CB8AC3E}">
        <p14:creationId xmlns:p14="http://schemas.microsoft.com/office/powerpoint/2010/main" val="33837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50000" fill="hold" grpId="0" nodeType="withEffect">
                                  <p:stCondLst>
                                    <p:cond delay="30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80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strVal val="#ppt_w+.3"/>
                                          </p:val>
                                        </p:tav>
                                        <p:tav tm="100000">
                                          <p:val>
                                            <p:strVal val="#ppt_w"/>
                                          </p:val>
                                        </p:tav>
                                      </p:tavLst>
                                    </p:anim>
                                    <p:anim calcmode="lin" valueType="num">
                                      <p:cBhvr>
                                        <p:cTn id="12" dur="1000" fill="hold"/>
                                        <p:tgtEl>
                                          <p:spTgt spid="47"/>
                                        </p:tgtEl>
                                        <p:attrNameLst>
                                          <p:attrName>ppt_h</p:attrName>
                                        </p:attrNameLst>
                                      </p:cBhvr>
                                      <p:tavLst>
                                        <p:tav tm="0">
                                          <p:val>
                                            <p:strVal val="#ppt_h"/>
                                          </p:val>
                                        </p:tav>
                                        <p:tav tm="100000">
                                          <p:val>
                                            <p:strVal val="#ppt_h"/>
                                          </p:val>
                                        </p:tav>
                                      </p:tavLst>
                                    </p:anim>
                                    <p:animEffect transition="in" filter="fade">
                                      <p:cBhvr>
                                        <p:cTn id="13" dur="1000"/>
                                        <p:tgtEl>
                                          <p:spTgt spid="47"/>
                                        </p:tgtEl>
                                      </p:cBhvr>
                                    </p:animEffect>
                                  </p:childTnLst>
                                </p:cTn>
                              </p:par>
                              <p:par>
                                <p:cTn id="14" presetID="22" presetClass="entr" presetSubtype="8" fill="hold" grpId="0" nodeType="withEffect">
                                  <p:stCondLst>
                                    <p:cond delay="140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nodeType="withEffect">
                                  <p:stCondLst>
                                    <p:cond delay="170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 presetClass="entr" presetSubtype="8" accel="20000" decel="40000" fill="hold" grpId="0" nodeType="withEffect">
                                  <p:stCondLst>
                                    <p:cond delay="11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accel="25000" decel="50000" fill="hold" grpId="0" nodeType="withEffect">
                                  <p:stCondLst>
                                    <p:cond delay="19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400" fill="hold"/>
                                        <p:tgtEl>
                                          <p:spTgt spid="16"/>
                                        </p:tgtEl>
                                        <p:attrNameLst>
                                          <p:attrName>ppt_x</p:attrName>
                                        </p:attrNameLst>
                                      </p:cBhvr>
                                      <p:tavLst>
                                        <p:tav tm="0">
                                          <p:val>
                                            <p:strVal val="0-#ppt_w/2"/>
                                          </p:val>
                                        </p:tav>
                                        <p:tav tm="100000">
                                          <p:val>
                                            <p:strVal val="#ppt_x"/>
                                          </p:val>
                                        </p:tav>
                                      </p:tavLst>
                                    </p:anim>
                                    <p:anim calcmode="lin" valueType="num">
                                      <p:cBhvr additive="base">
                                        <p:cTn id="27" dur="4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accel="20000" decel="40000" fill="hold" grpId="0" nodeType="withEffect">
                                  <p:stCondLst>
                                    <p:cond delay="16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47" presetClass="entr" presetSubtype="0" fill="hold" grpId="0" nodeType="withEffect">
                                  <p:stCondLst>
                                    <p:cond delay="190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1000"/>
                                        <p:tgtEl>
                                          <p:spTgt spid="106"/>
                                        </p:tgtEl>
                                      </p:cBhvr>
                                    </p:animEffect>
                                    <p:anim calcmode="lin" valueType="num">
                                      <p:cBhvr>
                                        <p:cTn id="35" dur="1000" fill="hold"/>
                                        <p:tgtEl>
                                          <p:spTgt spid="106"/>
                                        </p:tgtEl>
                                        <p:attrNameLst>
                                          <p:attrName>ppt_x</p:attrName>
                                        </p:attrNameLst>
                                      </p:cBhvr>
                                      <p:tavLst>
                                        <p:tav tm="0">
                                          <p:val>
                                            <p:strVal val="#ppt_x"/>
                                          </p:val>
                                        </p:tav>
                                        <p:tav tm="100000">
                                          <p:val>
                                            <p:strVal val="#ppt_x"/>
                                          </p:val>
                                        </p:tav>
                                      </p:tavLst>
                                    </p:anim>
                                    <p:anim calcmode="lin" valueType="num">
                                      <p:cBhvr>
                                        <p:cTn id="36"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6" grpId="0"/>
      <p:bldP spid="16" grpId="0" animBg="1"/>
      <p:bldP spid="24" grpId="0" animBg="1"/>
      <p:bldP spid="26"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7B8A450-B2C5-8142-0920-CDC916F406A7}"/>
              </a:ext>
            </a:extLst>
          </p:cNvPr>
          <p:cNvPicPr>
            <a:picLocks noGrp="1" noChangeAspect="1"/>
          </p:cNvPicPr>
          <p:nvPr>
            <p:ph type="pic" sz="quarter" idx="12"/>
          </p:nvPr>
        </p:nvPicPr>
        <p:blipFill>
          <a:blip r:embed="rId3"/>
          <a:srcRect t="19620" b="19620"/>
          <a:stretch/>
        </p:blipFill>
        <p:spPr>
          <a:xfrm>
            <a:off x="-29981" y="-3945"/>
            <a:ext cx="15544800" cy="7088913"/>
          </a:xfrm>
        </p:spPr>
      </p:pic>
      <p:sp>
        <p:nvSpPr>
          <p:cNvPr id="28" name="Rectangle 9">
            <a:extLst>
              <a:ext uri="{FF2B5EF4-FFF2-40B4-BE49-F238E27FC236}">
                <a16:creationId xmlns:a16="http://schemas.microsoft.com/office/drawing/2014/main" id="{971ECA57-ABF6-2C42-0764-589152A9FAAC}"/>
              </a:ext>
            </a:extLst>
          </p:cNvPr>
          <p:cNvSpPr/>
          <p:nvPr/>
        </p:nvSpPr>
        <p:spPr>
          <a:xfrm flipH="1">
            <a:off x="-2" y="7748751"/>
            <a:ext cx="1114653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5" name="Freeform: Shape 4">
            <a:extLst>
              <a:ext uri="{FF2B5EF4-FFF2-40B4-BE49-F238E27FC236}">
                <a16:creationId xmlns:a16="http://schemas.microsoft.com/office/drawing/2014/main" id="{0CCFB0D0-1534-D2C2-8AE7-CD64818E619D}"/>
              </a:ext>
            </a:extLst>
          </p:cNvPr>
          <p:cNvSpPr/>
          <p:nvPr/>
        </p:nvSpPr>
        <p:spPr>
          <a:xfrm flipH="1">
            <a:off x="11372168" y="-34804"/>
            <a:ext cx="6986459"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sp>
        <p:nvSpPr>
          <p:cNvPr id="16" name="Parallelogram 15">
            <a:extLst>
              <a:ext uri="{FF2B5EF4-FFF2-40B4-BE49-F238E27FC236}">
                <a16:creationId xmlns:a16="http://schemas.microsoft.com/office/drawing/2014/main" id="{22102131-C7E7-46F5-E68A-736EECC863F1}"/>
              </a:ext>
            </a:extLst>
          </p:cNvPr>
          <p:cNvSpPr/>
          <p:nvPr/>
        </p:nvSpPr>
        <p:spPr>
          <a:xfrm flipH="1">
            <a:off x="7934513" y="5941922"/>
            <a:ext cx="6513339" cy="1485900"/>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Parallelogram 19">
            <a:extLst>
              <a:ext uri="{FF2B5EF4-FFF2-40B4-BE49-F238E27FC236}">
                <a16:creationId xmlns:a16="http://schemas.microsoft.com/office/drawing/2014/main" id="{D386631A-575C-1AA6-83D1-7BF5A7DB2923}"/>
              </a:ext>
            </a:extLst>
          </p:cNvPr>
          <p:cNvSpPr/>
          <p:nvPr/>
        </p:nvSpPr>
        <p:spPr>
          <a:xfrm flipH="1">
            <a:off x="8505859" y="5639301"/>
            <a:ext cx="3199535" cy="12186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2" name="Parallelogram 21">
            <a:extLst>
              <a:ext uri="{FF2B5EF4-FFF2-40B4-BE49-F238E27FC236}">
                <a16:creationId xmlns:a16="http://schemas.microsoft.com/office/drawing/2014/main" id="{6EA177B9-F222-E45C-6D68-CF0EB710A549}"/>
              </a:ext>
            </a:extLst>
          </p:cNvPr>
          <p:cNvSpPr/>
          <p:nvPr/>
        </p:nvSpPr>
        <p:spPr>
          <a:xfrm flipH="1">
            <a:off x="4392170" y="6515100"/>
            <a:ext cx="8227376" cy="914400"/>
          </a:xfrm>
          <a:prstGeom prst="parallelogram">
            <a:avLst>
              <a:gd name="adj" fmla="val 5849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6" name="Parallelogram 25">
            <a:extLst>
              <a:ext uri="{FF2B5EF4-FFF2-40B4-BE49-F238E27FC236}">
                <a16:creationId xmlns:a16="http://schemas.microsoft.com/office/drawing/2014/main" id="{A97A57C0-2454-0B58-13AD-A478827C07CE}"/>
              </a:ext>
            </a:extLst>
          </p:cNvPr>
          <p:cNvSpPr/>
          <p:nvPr/>
        </p:nvSpPr>
        <p:spPr>
          <a:xfrm flipH="1">
            <a:off x="12848084" y="5642904"/>
            <a:ext cx="5599187" cy="7614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6" name="Freeform: Shape 35">
            <a:extLst>
              <a:ext uri="{FF2B5EF4-FFF2-40B4-BE49-F238E27FC236}">
                <a16:creationId xmlns:a16="http://schemas.microsoft.com/office/drawing/2014/main" id="{9451055A-7064-7E0C-9A85-3E64ADE13683}"/>
              </a:ext>
            </a:extLst>
          </p:cNvPr>
          <p:cNvSpPr/>
          <p:nvPr/>
        </p:nvSpPr>
        <p:spPr>
          <a:xfrm rot="2196786" flipH="1">
            <a:off x="11860802" y="5504690"/>
            <a:ext cx="5802015" cy="4551384"/>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sp>
        <p:nvSpPr>
          <p:cNvPr id="25" name="TextBox 24">
            <a:extLst>
              <a:ext uri="{FF2B5EF4-FFF2-40B4-BE49-F238E27FC236}">
                <a16:creationId xmlns:a16="http://schemas.microsoft.com/office/drawing/2014/main" id="{0AE894E0-51F7-7D34-84FA-F1476DCFE52C}"/>
              </a:ext>
            </a:extLst>
          </p:cNvPr>
          <p:cNvSpPr txBox="1"/>
          <p:nvPr/>
        </p:nvSpPr>
        <p:spPr>
          <a:xfrm rot="21584867">
            <a:off x="5979" y="7778457"/>
            <a:ext cx="9957360" cy="2739211"/>
          </a:xfrm>
          <a:prstGeom prst="rect">
            <a:avLst/>
          </a:prstGeom>
          <a:noFill/>
          <a:ln>
            <a:noFill/>
          </a:ln>
        </p:spPr>
        <p:txBody>
          <a:bodyPr wrap="square" rtlCol="0">
            <a:spAutoFit/>
          </a:bodyPr>
          <a:lstStyle/>
          <a:p>
            <a:pPr algn="ctr"/>
            <a:r>
              <a:rPr lang="en-US" sz="2800" b="1"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THE CLERK IS RESPONSIBLE FOR PROTECTING THE INTEGRITY OF PUBLIC RECORDS AND PUBLIC FUNDS</a:t>
            </a:r>
          </a:p>
          <a:p>
            <a:pPr algn="ctr"/>
            <a:endParaRPr lang="en-US" sz="2000" b="0" i="0" dirty="0">
              <a:solidFill>
                <a:schemeClr val="bg1"/>
              </a:solidFill>
              <a:effectLst/>
            </a:endParaRPr>
          </a:p>
          <a:p>
            <a:pPr algn="ctr"/>
            <a:r>
              <a:rPr lang="en-US" sz="2000" dirty="0">
                <a:solidFill>
                  <a:schemeClr val="bg1"/>
                </a:solidFill>
              </a:rPr>
              <a:t>Our office</a:t>
            </a:r>
            <a:r>
              <a:rPr lang="en-US" sz="2000" b="0" i="0" dirty="0">
                <a:solidFill>
                  <a:schemeClr val="bg1"/>
                </a:solidFill>
                <a:effectLst/>
              </a:rPr>
              <a:t> receives and maintains criminal and civil court filings and serve as custodian of county land and property records.</a:t>
            </a:r>
            <a:endParaRPr lang="en-US" sz="2000" b="1" spc="-150" dirty="0">
              <a:ln w="19050">
                <a:noFill/>
                <a:round/>
              </a:ln>
              <a:solidFill>
                <a:schemeClr val="bg1"/>
              </a:solidFill>
              <a:ea typeface="Tahoma" panose="020B0604030504040204" pitchFamily="34" charset="0"/>
              <a:cs typeface="Arial" panose="020B0604020202020204" pitchFamily="34" charset="0"/>
            </a:endParaRPr>
          </a:p>
          <a:p>
            <a:pPr algn="ctr"/>
            <a:endParaRPr lang="en-US" sz="2800" b="1"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endParaRPr>
          </a:p>
          <a:p>
            <a:pPr algn="ctr"/>
            <a:r>
              <a:rPr lang="en-US" sz="2800" b="1"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 </a:t>
            </a:r>
          </a:p>
        </p:txBody>
      </p:sp>
      <p:cxnSp>
        <p:nvCxnSpPr>
          <p:cNvPr id="17" name="Straight Connector 16">
            <a:extLst>
              <a:ext uri="{FF2B5EF4-FFF2-40B4-BE49-F238E27FC236}">
                <a16:creationId xmlns:a16="http://schemas.microsoft.com/office/drawing/2014/main" id="{7E12A86B-14AC-4074-DAC3-D65298A14447}"/>
              </a:ext>
            </a:extLst>
          </p:cNvPr>
          <p:cNvCxnSpPr>
            <a:cxnSpLocks/>
          </p:cNvCxnSpPr>
          <p:nvPr/>
        </p:nvCxnSpPr>
        <p:spPr>
          <a:xfrm>
            <a:off x="9601200" y="8750670"/>
            <a:ext cx="86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815016" y="5432372"/>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1315701" y="73152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80540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D386631A-575C-1AA6-83D1-7BF5A7DB2923}"/>
              </a:ext>
            </a:extLst>
          </p:cNvPr>
          <p:cNvSpPr/>
          <p:nvPr/>
        </p:nvSpPr>
        <p:spPr>
          <a:xfrm flipH="1">
            <a:off x="8505859" y="5639301"/>
            <a:ext cx="3199535" cy="12186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9">
            <a:extLst>
              <a:ext uri="{FF2B5EF4-FFF2-40B4-BE49-F238E27FC236}">
                <a16:creationId xmlns:a16="http://schemas.microsoft.com/office/drawing/2014/main" id="{852268E2-C70A-C97B-96E5-092572CFC962}"/>
              </a:ext>
            </a:extLst>
          </p:cNvPr>
          <p:cNvSpPr/>
          <p:nvPr/>
        </p:nvSpPr>
        <p:spPr>
          <a:xfrm>
            <a:off x="7851100" y="207943"/>
            <a:ext cx="1042819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TextBox 23">
            <a:extLst>
              <a:ext uri="{FF2B5EF4-FFF2-40B4-BE49-F238E27FC236}">
                <a16:creationId xmlns:a16="http://schemas.microsoft.com/office/drawing/2014/main" id="{6202E278-5F3B-61A4-6604-0EB54AB4C897}"/>
              </a:ext>
            </a:extLst>
          </p:cNvPr>
          <p:cNvSpPr txBox="1"/>
          <p:nvPr/>
        </p:nvSpPr>
        <p:spPr>
          <a:xfrm rot="21584867">
            <a:off x="10456699" y="941334"/>
            <a:ext cx="5941178" cy="830997"/>
          </a:xfrm>
          <a:prstGeom prst="rect">
            <a:avLst/>
          </a:prstGeom>
          <a:noFill/>
          <a:ln>
            <a:noFill/>
          </a:ln>
        </p:spPr>
        <p:txBody>
          <a:bodyPr wrap="square" rtlCol="0">
            <a:spAutoFit/>
          </a:bodyPr>
          <a:lstStyle/>
          <a:p>
            <a:pPr algn="ctr"/>
            <a:r>
              <a:rPr lang="en-US" sz="48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ADMINISTRATIVE </a:t>
            </a:r>
          </a:p>
        </p:txBody>
      </p:sp>
      <p:grpSp>
        <p:nvGrpSpPr>
          <p:cNvPr id="2" name="MIDDLE BOX">
            <a:extLst>
              <a:ext uri="{FF2B5EF4-FFF2-40B4-BE49-F238E27FC236}">
                <a16:creationId xmlns:a16="http://schemas.microsoft.com/office/drawing/2014/main" id="{A50C1F0A-608D-A047-2443-5CA8568BF270}"/>
              </a:ext>
            </a:extLst>
          </p:cNvPr>
          <p:cNvGrpSpPr/>
          <p:nvPr/>
        </p:nvGrpSpPr>
        <p:grpSpPr>
          <a:xfrm>
            <a:off x="486354" y="5903113"/>
            <a:ext cx="13798246" cy="1635058"/>
            <a:chOff x="2004902" y="2906015"/>
            <a:chExt cx="6669518" cy="1102350"/>
          </a:xfrm>
        </p:grpSpPr>
        <p:sp>
          <p:nvSpPr>
            <p:cNvPr id="13" name="Rectangle 9">
              <a:extLst>
                <a:ext uri="{FF2B5EF4-FFF2-40B4-BE49-F238E27FC236}">
                  <a16:creationId xmlns:a16="http://schemas.microsoft.com/office/drawing/2014/main" id="{0C886B8F-CF06-9A13-CC87-FE65C6DB9C17}"/>
                </a:ext>
              </a:extLst>
            </p:cNvPr>
            <p:cNvSpPr/>
            <p:nvPr/>
          </p:nvSpPr>
          <p:spPr>
            <a:xfrm>
              <a:off x="2004902" y="2906015"/>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3" name="Textbox">
              <a:extLst>
                <a:ext uri="{FF2B5EF4-FFF2-40B4-BE49-F238E27FC236}">
                  <a16:creationId xmlns:a16="http://schemas.microsoft.com/office/drawing/2014/main" id="{EF2D61D5-00FC-2EDC-9BE7-E932E129AB2D}"/>
                </a:ext>
              </a:extLst>
            </p:cNvPr>
            <p:cNvSpPr txBox="1"/>
            <p:nvPr/>
          </p:nvSpPr>
          <p:spPr>
            <a:xfrm>
              <a:off x="2156262" y="3000867"/>
              <a:ext cx="6278997" cy="593628"/>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Process U.S. Passport Applications for transmittal to the U.S. State Department</a:t>
              </a:r>
            </a:p>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Issue and approve applications for notary public commissions </a:t>
              </a:r>
            </a:p>
          </p:txBody>
        </p:sp>
      </p:grpSp>
      <p:grpSp>
        <p:nvGrpSpPr>
          <p:cNvPr id="30" name="TOP BOX">
            <a:extLst>
              <a:ext uri="{FF2B5EF4-FFF2-40B4-BE49-F238E27FC236}">
                <a16:creationId xmlns:a16="http://schemas.microsoft.com/office/drawing/2014/main" id="{AC6460F4-FAAC-CAF8-F929-AAB8CD81A98E}"/>
              </a:ext>
            </a:extLst>
          </p:cNvPr>
          <p:cNvGrpSpPr/>
          <p:nvPr/>
        </p:nvGrpSpPr>
        <p:grpSpPr>
          <a:xfrm>
            <a:off x="748497" y="3368046"/>
            <a:ext cx="15514723" cy="1790910"/>
            <a:chOff x="1771673" y="2848760"/>
            <a:chExt cx="6669518" cy="1102350"/>
          </a:xfrm>
        </p:grpSpPr>
        <p:sp>
          <p:nvSpPr>
            <p:cNvPr id="31" name="Rectangle 9">
              <a:extLst>
                <a:ext uri="{FF2B5EF4-FFF2-40B4-BE49-F238E27FC236}">
                  <a16:creationId xmlns:a16="http://schemas.microsoft.com/office/drawing/2014/main" id="{2C2CB38C-B89C-4EA7-0905-1011E93C7E18}"/>
                </a:ext>
              </a:extLst>
            </p:cNvPr>
            <p:cNvSpPr/>
            <p:nvPr/>
          </p:nvSpPr>
          <p:spPr>
            <a:xfrm>
              <a:off x="1771673" y="284876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32" name="Textbox">
              <a:extLst>
                <a:ext uri="{FF2B5EF4-FFF2-40B4-BE49-F238E27FC236}">
                  <a16:creationId xmlns:a16="http://schemas.microsoft.com/office/drawing/2014/main" id="{F1671174-965A-B956-9ED4-2630AF7A8086}"/>
                </a:ext>
              </a:extLst>
            </p:cNvPr>
            <p:cNvSpPr txBox="1"/>
            <p:nvPr/>
          </p:nvSpPr>
          <p:spPr>
            <a:xfrm>
              <a:off x="2106402" y="3005793"/>
              <a:ext cx="5867400" cy="794560"/>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Account for all funds paid into the court registry</a:t>
              </a:r>
            </a:p>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Reconcile and report funds collected in accordance with local and state statutes</a:t>
              </a:r>
            </a:p>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Collect and manage all funds remitted to the courts  </a:t>
              </a:r>
            </a:p>
          </p:txBody>
        </p:sp>
      </p:grpSp>
      <p:sp>
        <p:nvSpPr>
          <p:cNvPr id="5" name="Freeform: Shape 4">
            <a:extLst>
              <a:ext uri="{FF2B5EF4-FFF2-40B4-BE49-F238E27FC236}">
                <a16:creationId xmlns:a16="http://schemas.microsoft.com/office/drawing/2014/main" id="{0CCFB0D0-1534-D2C2-8AE7-CD64818E619D}"/>
              </a:ext>
            </a:extLst>
          </p:cNvPr>
          <p:cNvSpPr/>
          <p:nvPr/>
        </p:nvSpPr>
        <p:spPr>
          <a:xfrm flipH="1">
            <a:off x="11245074" y="3117319"/>
            <a:ext cx="7042926" cy="7086601"/>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1228033" y="99441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997257" y="8056537"/>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sp>
        <p:nvSpPr>
          <p:cNvPr id="39" name="Rectangle 9">
            <a:extLst>
              <a:ext uri="{FF2B5EF4-FFF2-40B4-BE49-F238E27FC236}">
                <a16:creationId xmlns:a16="http://schemas.microsoft.com/office/drawing/2014/main" id="{080DA7C7-630E-14DA-8040-EF708DD531E9}"/>
              </a:ext>
            </a:extLst>
          </p:cNvPr>
          <p:cNvSpPr/>
          <p:nvPr/>
        </p:nvSpPr>
        <p:spPr>
          <a:xfrm>
            <a:off x="5582153" y="-11425"/>
            <a:ext cx="1162637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8259" h="1927738">
                <a:moveTo>
                  <a:pt x="0" y="1524"/>
                </a:moveTo>
                <a:lnTo>
                  <a:pt x="10182560" y="0"/>
                </a:lnTo>
                <a:cubicBezTo>
                  <a:pt x="10180771" y="636793"/>
                  <a:pt x="10189814" y="1284245"/>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5" name="TextBox 24">
            <a:extLst>
              <a:ext uri="{FF2B5EF4-FFF2-40B4-BE49-F238E27FC236}">
                <a16:creationId xmlns:a16="http://schemas.microsoft.com/office/drawing/2014/main" id="{C61DD6AA-3B44-F8FD-0448-F90E01CB5010}"/>
              </a:ext>
            </a:extLst>
          </p:cNvPr>
          <p:cNvSpPr txBox="1"/>
          <p:nvPr/>
        </p:nvSpPr>
        <p:spPr>
          <a:xfrm rot="21584867">
            <a:off x="14709946" y="3898362"/>
            <a:ext cx="3539813" cy="584775"/>
          </a:xfrm>
          <a:prstGeom prst="rect">
            <a:avLst/>
          </a:prstGeom>
          <a:noFill/>
          <a:ln>
            <a:noFill/>
          </a:ln>
        </p:spPr>
        <p:txBody>
          <a:bodyPr wrap="square" rtlCol="0">
            <a:spAutoFit/>
          </a:bodyPr>
          <a:lstStyle/>
          <a:p>
            <a:pPr algn="r"/>
            <a:r>
              <a:rPr lang="en-US" sz="320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TREASURY</a:t>
            </a:r>
          </a:p>
        </p:txBody>
      </p:sp>
      <p:sp>
        <p:nvSpPr>
          <p:cNvPr id="26" name="TextBox 25">
            <a:extLst>
              <a:ext uri="{FF2B5EF4-FFF2-40B4-BE49-F238E27FC236}">
                <a16:creationId xmlns:a16="http://schemas.microsoft.com/office/drawing/2014/main" id="{4CBC7068-3CA0-41BB-953E-C9CB8DA2C85F}"/>
              </a:ext>
            </a:extLst>
          </p:cNvPr>
          <p:cNvSpPr txBox="1"/>
          <p:nvPr/>
        </p:nvSpPr>
        <p:spPr>
          <a:xfrm rot="21584867">
            <a:off x="13887036" y="6361528"/>
            <a:ext cx="4329718" cy="584775"/>
          </a:xfrm>
          <a:prstGeom prst="rect">
            <a:avLst/>
          </a:prstGeom>
          <a:noFill/>
          <a:ln>
            <a:noFill/>
          </a:ln>
        </p:spPr>
        <p:txBody>
          <a:bodyPr wrap="square" rtlCol="0">
            <a:spAutoFit/>
          </a:bodyPr>
          <a:lstStyle/>
          <a:p>
            <a:pPr algn="r"/>
            <a:r>
              <a:rPr lang="en-US" sz="320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PASSPORT/NOTARY</a:t>
            </a:r>
          </a:p>
        </p:txBody>
      </p:sp>
      <p:grpSp>
        <p:nvGrpSpPr>
          <p:cNvPr id="3" name="MIDDLE BOX">
            <a:extLst>
              <a:ext uri="{FF2B5EF4-FFF2-40B4-BE49-F238E27FC236}">
                <a16:creationId xmlns:a16="http://schemas.microsoft.com/office/drawing/2014/main" id="{EB827FB1-8104-B537-757D-90D5EF6819C7}"/>
              </a:ext>
            </a:extLst>
          </p:cNvPr>
          <p:cNvGrpSpPr/>
          <p:nvPr/>
        </p:nvGrpSpPr>
        <p:grpSpPr>
          <a:xfrm>
            <a:off x="1578146" y="8108379"/>
            <a:ext cx="10930196" cy="1575901"/>
            <a:chOff x="1971540" y="2786609"/>
            <a:chExt cx="6669518" cy="1102350"/>
          </a:xfrm>
        </p:grpSpPr>
        <p:sp>
          <p:nvSpPr>
            <p:cNvPr id="4" name="Rectangle 9">
              <a:extLst>
                <a:ext uri="{FF2B5EF4-FFF2-40B4-BE49-F238E27FC236}">
                  <a16:creationId xmlns:a16="http://schemas.microsoft.com/office/drawing/2014/main" id="{5BF05F3D-4837-00FC-D0D1-2D3EE77308FB}"/>
                </a:ext>
              </a:extLst>
            </p:cNvPr>
            <p:cNvSpPr/>
            <p:nvPr/>
          </p:nvSpPr>
          <p:spPr>
            <a:xfrm>
              <a:off x="1971540" y="2786609"/>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Textbox">
              <a:extLst>
                <a:ext uri="{FF2B5EF4-FFF2-40B4-BE49-F238E27FC236}">
                  <a16:creationId xmlns:a16="http://schemas.microsoft.com/office/drawing/2014/main" id="{FB6CA50C-FBD4-C649-B712-BC91919DE13D}"/>
                </a:ext>
              </a:extLst>
            </p:cNvPr>
            <p:cNvSpPr txBox="1"/>
            <p:nvPr/>
          </p:nvSpPr>
          <p:spPr>
            <a:xfrm>
              <a:off x="2298067" y="3036465"/>
              <a:ext cx="5867400" cy="563105"/>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Administer Oaths</a:t>
              </a:r>
            </a:p>
            <a:p>
              <a:pPr marL="342900" indent="-342900" algn="ctr">
                <a:lnSpc>
                  <a:spcPts val="3150"/>
                </a:lnSpc>
                <a:buFont typeface="Arial" panose="020B0604020202020204" pitchFamily="34" charset="0"/>
                <a:buChar char="•"/>
              </a:pPr>
              <a:r>
                <a:rPr lang="en-US" sz="2400" b="1" spc="30" dirty="0">
                  <a:latin typeface="Arial" panose="020B0604020202020204" pitchFamily="34" charset="0"/>
                  <a:cs typeface="Arial" panose="020B0604020202020204" pitchFamily="34" charset="0"/>
                </a:rPr>
                <a:t>File and maintain Attorney Bar Admission records  </a:t>
              </a:r>
            </a:p>
          </p:txBody>
        </p:sp>
      </p:grpSp>
      <p:sp>
        <p:nvSpPr>
          <p:cNvPr id="7" name="TextBox 6">
            <a:extLst>
              <a:ext uri="{FF2B5EF4-FFF2-40B4-BE49-F238E27FC236}">
                <a16:creationId xmlns:a16="http://schemas.microsoft.com/office/drawing/2014/main" id="{E0FFC08A-3133-4228-992E-12B71623C301}"/>
              </a:ext>
            </a:extLst>
          </p:cNvPr>
          <p:cNvSpPr txBox="1"/>
          <p:nvPr/>
        </p:nvSpPr>
        <p:spPr>
          <a:xfrm rot="21584867">
            <a:off x="9793272" y="8763243"/>
            <a:ext cx="4970306" cy="584775"/>
          </a:xfrm>
          <a:prstGeom prst="rect">
            <a:avLst/>
          </a:prstGeom>
          <a:noFill/>
          <a:ln>
            <a:noFill/>
          </a:ln>
        </p:spPr>
        <p:txBody>
          <a:bodyPr wrap="square" rtlCol="0">
            <a:spAutoFit/>
          </a:bodyPr>
          <a:lstStyle/>
          <a:p>
            <a:pPr algn="r"/>
            <a:r>
              <a:rPr lang="en-US" sz="320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OATHS</a:t>
            </a:r>
          </a:p>
        </p:txBody>
      </p:sp>
      <p:pic>
        <p:nvPicPr>
          <p:cNvPr id="8" name="Picture 7">
            <a:extLst>
              <a:ext uri="{FF2B5EF4-FFF2-40B4-BE49-F238E27FC236}">
                <a16:creationId xmlns:a16="http://schemas.microsoft.com/office/drawing/2014/main" id="{7818938A-6B75-49FA-A9E5-C4943D9C3BF5}"/>
              </a:ext>
            </a:extLst>
          </p:cNvPr>
          <p:cNvPicPr>
            <a:picLocks noChangeAspect="1"/>
          </p:cNvPicPr>
          <p:nvPr/>
        </p:nvPicPr>
        <p:blipFill>
          <a:blip r:embed="rId3"/>
          <a:stretch>
            <a:fillRect/>
          </a:stretch>
        </p:blipFill>
        <p:spPr>
          <a:xfrm>
            <a:off x="15382513" y="6863725"/>
            <a:ext cx="2767597" cy="201439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844888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800" fill="hold"/>
                                        <p:tgtEl>
                                          <p:spTgt spid="30"/>
                                        </p:tgtEl>
                                        <p:attrNameLst>
                                          <p:attrName>ppt_x</p:attrName>
                                        </p:attrNameLst>
                                      </p:cBhvr>
                                      <p:tavLst>
                                        <p:tav tm="0">
                                          <p:val>
                                            <p:strVal val="1+#ppt_w/2"/>
                                          </p:val>
                                        </p:tav>
                                        <p:tav tm="100000">
                                          <p:val>
                                            <p:strVal val="#ppt_x"/>
                                          </p:val>
                                        </p:tav>
                                      </p:tavLst>
                                    </p:anim>
                                    <p:anim calcmode="lin" valueType="num">
                                      <p:cBhvr additive="base">
                                        <p:cTn id="8" dur="8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900" fill="hold"/>
                                        <p:tgtEl>
                                          <p:spTgt spid="2"/>
                                        </p:tgtEl>
                                        <p:attrNameLst>
                                          <p:attrName>ppt_x</p:attrName>
                                        </p:attrNameLst>
                                      </p:cBhvr>
                                      <p:tavLst>
                                        <p:tav tm="0">
                                          <p:val>
                                            <p:strVal val="1+#ppt_w/2"/>
                                          </p:val>
                                        </p:tav>
                                        <p:tav tm="100000">
                                          <p:val>
                                            <p:strVal val="#ppt_x"/>
                                          </p:val>
                                        </p:tav>
                                      </p:tavLst>
                                    </p:anim>
                                    <p:anim calcmode="lin" valueType="num">
                                      <p:cBhvr additive="base">
                                        <p:cTn id="18" dur="9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900" fill="hold"/>
                                        <p:tgtEl>
                                          <p:spTgt spid="3"/>
                                        </p:tgtEl>
                                        <p:attrNameLst>
                                          <p:attrName>ppt_x</p:attrName>
                                        </p:attrNameLst>
                                      </p:cBhvr>
                                      <p:tavLst>
                                        <p:tav tm="0">
                                          <p:val>
                                            <p:strVal val="1+#ppt_w/2"/>
                                          </p:val>
                                        </p:tav>
                                        <p:tav tm="100000">
                                          <p:val>
                                            <p:strVal val="#ppt_x"/>
                                          </p:val>
                                        </p:tav>
                                      </p:tavLst>
                                    </p:anim>
                                    <p:anim calcmode="lin" valueType="num">
                                      <p:cBhvr additive="base">
                                        <p:cTn id="28" dur="9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D386631A-575C-1AA6-83D1-7BF5A7DB2923}"/>
              </a:ext>
            </a:extLst>
          </p:cNvPr>
          <p:cNvSpPr/>
          <p:nvPr/>
        </p:nvSpPr>
        <p:spPr>
          <a:xfrm flipH="1">
            <a:off x="8505859" y="5639301"/>
            <a:ext cx="3199535" cy="12186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9">
            <a:extLst>
              <a:ext uri="{FF2B5EF4-FFF2-40B4-BE49-F238E27FC236}">
                <a16:creationId xmlns:a16="http://schemas.microsoft.com/office/drawing/2014/main" id="{852268E2-C70A-C97B-96E5-092572CFC962}"/>
              </a:ext>
            </a:extLst>
          </p:cNvPr>
          <p:cNvSpPr/>
          <p:nvPr/>
        </p:nvSpPr>
        <p:spPr>
          <a:xfrm>
            <a:off x="7805594" y="227993"/>
            <a:ext cx="1042819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TextBox 23">
            <a:extLst>
              <a:ext uri="{FF2B5EF4-FFF2-40B4-BE49-F238E27FC236}">
                <a16:creationId xmlns:a16="http://schemas.microsoft.com/office/drawing/2014/main" id="{6202E278-5F3B-61A4-6604-0EB54AB4C897}"/>
              </a:ext>
            </a:extLst>
          </p:cNvPr>
          <p:cNvSpPr txBox="1"/>
          <p:nvPr/>
        </p:nvSpPr>
        <p:spPr>
          <a:xfrm rot="21584867">
            <a:off x="10530265" y="77990"/>
            <a:ext cx="5941178" cy="2185214"/>
          </a:xfrm>
          <a:prstGeom prst="rect">
            <a:avLst/>
          </a:prstGeom>
          <a:noFill/>
          <a:ln>
            <a:noFill/>
          </a:ln>
        </p:spPr>
        <p:txBody>
          <a:bodyPr wrap="square" rtlCol="0">
            <a:spAutoFit/>
          </a:bodyPr>
          <a:lstStyle/>
          <a:p>
            <a:pPr algn="ctr"/>
            <a:r>
              <a:rPr lang="en-US" sz="48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JUDICIAL FILING AND MAINTAINING:</a:t>
            </a:r>
          </a:p>
          <a:p>
            <a:pPr algn="ctr"/>
            <a:r>
              <a:rPr lang="en-US" sz="40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Superior Court</a:t>
            </a:r>
          </a:p>
        </p:txBody>
      </p:sp>
      <p:grpSp>
        <p:nvGrpSpPr>
          <p:cNvPr id="2" name="MIDDLE BOX">
            <a:extLst>
              <a:ext uri="{FF2B5EF4-FFF2-40B4-BE49-F238E27FC236}">
                <a16:creationId xmlns:a16="http://schemas.microsoft.com/office/drawing/2014/main" id="{A50C1F0A-608D-A047-2443-5CA8568BF270}"/>
              </a:ext>
            </a:extLst>
          </p:cNvPr>
          <p:cNvGrpSpPr/>
          <p:nvPr/>
        </p:nvGrpSpPr>
        <p:grpSpPr>
          <a:xfrm>
            <a:off x="1845114" y="7124479"/>
            <a:ext cx="11430371" cy="2338100"/>
            <a:chOff x="1961002" y="2853180"/>
            <a:chExt cx="6669518" cy="1272686"/>
          </a:xfrm>
        </p:grpSpPr>
        <p:sp>
          <p:nvSpPr>
            <p:cNvPr id="13" name="Rectangle 9">
              <a:extLst>
                <a:ext uri="{FF2B5EF4-FFF2-40B4-BE49-F238E27FC236}">
                  <a16:creationId xmlns:a16="http://schemas.microsoft.com/office/drawing/2014/main" id="{0C886B8F-CF06-9A13-CC87-FE65C6DB9C17}"/>
                </a:ext>
              </a:extLst>
            </p:cNvPr>
            <p:cNvSpPr/>
            <p:nvPr/>
          </p:nvSpPr>
          <p:spPr>
            <a:xfrm>
              <a:off x="1961002" y="285318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3" name="Textbox">
              <a:extLst>
                <a:ext uri="{FF2B5EF4-FFF2-40B4-BE49-F238E27FC236}">
                  <a16:creationId xmlns:a16="http://schemas.microsoft.com/office/drawing/2014/main" id="{EF2D61D5-00FC-2EDC-9BE7-E932E129AB2D}"/>
                </a:ext>
              </a:extLst>
            </p:cNvPr>
            <p:cNvSpPr txBox="1"/>
            <p:nvPr/>
          </p:nvSpPr>
          <p:spPr>
            <a:xfrm>
              <a:off x="2386148" y="2958737"/>
              <a:ext cx="5867400" cy="1167129"/>
            </a:xfrm>
            <a:prstGeom prst="rect">
              <a:avLst/>
            </a:prstGeom>
            <a:noFill/>
          </p:spPr>
          <p:txBody>
            <a:bodyPr wrap="square" rtlCol="0">
              <a:spAutoFit/>
            </a:bodyPr>
            <a:lstStyle/>
            <a:p>
              <a:pPr marL="457200" indent="-4572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Indictments </a:t>
              </a:r>
            </a:p>
            <a:p>
              <a:pPr marL="457200" indent="-4572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Appeals</a:t>
              </a:r>
            </a:p>
            <a:p>
              <a:pPr marL="457200" indent="-4572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Indictments</a:t>
              </a:r>
            </a:p>
            <a:p>
              <a:pPr marL="457200" indent="-4572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GCIC/Inmate Mail</a:t>
              </a:r>
            </a:p>
            <a:p>
              <a:pPr marL="457200" indent="-457200" algn="ctr">
                <a:lnSpc>
                  <a:spcPts val="3150"/>
                </a:lnSpc>
                <a:buFont typeface="Arial" panose="020B0604020202020204" pitchFamily="34" charset="0"/>
                <a:buChar char="•"/>
              </a:pPr>
              <a:endParaRPr lang="en-US" sz="2800" b="1" spc="30" dirty="0">
                <a:latin typeface="Arial" panose="020B0604020202020204" pitchFamily="34" charset="0"/>
                <a:cs typeface="Arial" panose="020B0604020202020204" pitchFamily="34" charset="0"/>
              </a:endParaRPr>
            </a:p>
          </p:txBody>
        </p:sp>
      </p:grpSp>
      <p:grpSp>
        <p:nvGrpSpPr>
          <p:cNvPr id="30" name="TOP BOX">
            <a:extLst>
              <a:ext uri="{FF2B5EF4-FFF2-40B4-BE49-F238E27FC236}">
                <a16:creationId xmlns:a16="http://schemas.microsoft.com/office/drawing/2014/main" id="{AC6460F4-FAAC-CAF8-F929-AAB8CD81A98E}"/>
              </a:ext>
            </a:extLst>
          </p:cNvPr>
          <p:cNvGrpSpPr/>
          <p:nvPr/>
        </p:nvGrpSpPr>
        <p:grpSpPr>
          <a:xfrm>
            <a:off x="767035" y="3062388"/>
            <a:ext cx="15063700" cy="2671355"/>
            <a:chOff x="1848770" y="2880979"/>
            <a:chExt cx="6669518" cy="1102350"/>
          </a:xfrm>
        </p:grpSpPr>
        <p:sp>
          <p:nvSpPr>
            <p:cNvPr id="31" name="Rectangle 9">
              <a:extLst>
                <a:ext uri="{FF2B5EF4-FFF2-40B4-BE49-F238E27FC236}">
                  <a16:creationId xmlns:a16="http://schemas.microsoft.com/office/drawing/2014/main" id="{2C2CB38C-B89C-4EA7-0905-1011E93C7E18}"/>
                </a:ext>
              </a:extLst>
            </p:cNvPr>
            <p:cNvSpPr/>
            <p:nvPr/>
          </p:nvSpPr>
          <p:spPr>
            <a:xfrm>
              <a:off x="1848770" y="2880979"/>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2" name="Textbox">
              <a:extLst>
                <a:ext uri="{FF2B5EF4-FFF2-40B4-BE49-F238E27FC236}">
                  <a16:creationId xmlns:a16="http://schemas.microsoft.com/office/drawing/2014/main" id="{F1671174-965A-B956-9ED4-2630AF7A8086}"/>
                </a:ext>
              </a:extLst>
            </p:cNvPr>
            <p:cNvSpPr txBox="1"/>
            <p:nvPr/>
          </p:nvSpPr>
          <p:spPr>
            <a:xfrm>
              <a:off x="2348566" y="2892128"/>
              <a:ext cx="5867400" cy="1054148"/>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Contract</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General Tort</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Divorce</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Legitimation</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Adoptions </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Family Violence Protective Orders</a:t>
              </a:r>
              <a:endParaRPr lang="en-US" sz="2100" b="1" spc="30" dirty="0">
                <a:latin typeface="Arial" panose="020B0604020202020204" pitchFamily="34" charset="0"/>
                <a:cs typeface="Arial" panose="020B0604020202020204" pitchFamily="34" charset="0"/>
              </a:endParaRPr>
            </a:p>
          </p:txBody>
        </p:sp>
      </p:grpSp>
      <p:sp>
        <p:nvSpPr>
          <p:cNvPr id="5" name="Freeform: Shape 4">
            <a:extLst>
              <a:ext uri="{FF2B5EF4-FFF2-40B4-BE49-F238E27FC236}">
                <a16:creationId xmlns:a16="http://schemas.microsoft.com/office/drawing/2014/main" id="{0CCFB0D0-1534-D2C2-8AE7-CD64818E619D}"/>
              </a:ext>
            </a:extLst>
          </p:cNvPr>
          <p:cNvSpPr/>
          <p:nvPr/>
        </p:nvSpPr>
        <p:spPr>
          <a:xfrm flipH="1">
            <a:off x="11328433" y="2822695"/>
            <a:ext cx="6986459"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0890228" y="101727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804131" y="8292890"/>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sp>
        <p:nvSpPr>
          <p:cNvPr id="39" name="Rectangle 9">
            <a:extLst>
              <a:ext uri="{FF2B5EF4-FFF2-40B4-BE49-F238E27FC236}">
                <a16:creationId xmlns:a16="http://schemas.microsoft.com/office/drawing/2014/main" id="{080DA7C7-630E-14DA-8040-EF708DD531E9}"/>
              </a:ext>
            </a:extLst>
          </p:cNvPr>
          <p:cNvSpPr/>
          <p:nvPr/>
        </p:nvSpPr>
        <p:spPr>
          <a:xfrm>
            <a:off x="5231626" y="-5197"/>
            <a:ext cx="1162637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8259" h="1927738">
                <a:moveTo>
                  <a:pt x="0" y="1524"/>
                </a:moveTo>
                <a:lnTo>
                  <a:pt x="10182560" y="0"/>
                </a:lnTo>
                <a:cubicBezTo>
                  <a:pt x="10180771" y="636793"/>
                  <a:pt x="10189814" y="1284245"/>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5" name="TextBox 24">
            <a:extLst>
              <a:ext uri="{FF2B5EF4-FFF2-40B4-BE49-F238E27FC236}">
                <a16:creationId xmlns:a16="http://schemas.microsoft.com/office/drawing/2014/main" id="{C61DD6AA-3B44-F8FD-0448-F90E01CB5010}"/>
              </a:ext>
            </a:extLst>
          </p:cNvPr>
          <p:cNvSpPr txBox="1"/>
          <p:nvPr/>
        </p:nvSpPr>
        <p:spPr>
          <a:xfrm rot="21584867">
            <a:off x="13979594" y="3815374"/>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Civil</a:t>
            </a:r>
          </a:p>
        </p:txBody>
      </p:sp>
      <p:sp>
        <p:nvSpPr>
          <p:cNvPr id="26" name="TextBox 25">
            <a:extLst>
              <a:ext uri="{FF2B5EF4-FFF2-40B4-BE49-F238E27FC236}">
                <a16:creationId xmlns:a16="http://schemas.microsoft.com/office/drawing/2014/main" id="{4CBC7068-3CA0-41BB-953E-C9CB8DA2C85F}"/>
              </a:ext>
            </a:extLst>
          </p:cNvPr>
          <p:cNvSpPr txBox="1"/>
          <p:nvPr/>
        </p:nvSpPr>
        <p:spPr>
          <a:xfrm rot="21584867">
            <a:off x="12146765" y="7795360"/>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Criminal </a:t>
            </a:r>
          </a:p>
        </p:txBody>
      </p:sp>
      <p:pic>
        <p:nvPicPr>
          <p:cNvPr id="1026" name="Picture 2" descr="Can You Change Your Will During a Divorce? | Burner Law">
            <a:extLst>
              <a:ext uri="{FF2B5EF4-FFF2-40B4-BE49-F238E27FC236}">
                <a16:creationId xmlns:a16="http://schemas.microsoft.com/office/drawing/2014/main" id="{2AF38317-00FF-C5BB-CC21-A8A7DD563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8438" y="4616248"/>
            <a:ext cx="2968180" cy="1668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120754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800" fill="hold"/>
                                        <p:tgtEl>
                                          <p:spTgt spid="30"/>
                                        </p:tgtEl>
                                        <p:attrNameLst>
                                          <p:attrName>ppt_x</p:attrName>
                                        </p:attrNameLst>
                                      </p:cBhvr>
                                      <p:tavLst>
                                        <p:tav tm="0">
                                          <p:val>
                                            <p:strVal val="1+#ppt_w/2"/>
                                          </p:val>
                                        </p:tav>
                                        <p:tav tm="100000">
                                          <p:val>
                                            <p:strVal val="#ppt_x"/>
                                          </p:val>
                                        </p:tav>
                                      </p:tavLst>
                                    </p:anim>
                                    <p:anim calcmode="lin" valueType="num">
                                      <p:cBhvr additive="base">
                                        <p:cTn id="8" dur="8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900" fill="hold"/>
                                        <p:tgtEl>
                                          <p:spTgt spid="2"/>
                                        </p:tgtEl>
                                        <p:attrNameLst>
                                          <p:attrName>ppt_x</p:attrName>
                                        </p:attrNameLst>
                                      </p:cBhvr>
                                      <p:tavLst>
                                        <p:tav tm="0">
                                          <p:val>
                                            <p:strVal val="1+#ppt_w/2"/>
                                          </p:val>
                                        </p:tav>
                                        <p:tav tm="100000">
                                          <p:val>
                                            <p:strVal val="#ppt_x"/>
                                          </p:val>
                                        </p:tav>
                                      </p:tavLst>
                                    </p:anim>
                                    <p:anim calcmode="lin" valueType="num">
                                      <p:cBhvr additive="base">
                                        <p:cTn id="18" dur="9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D386631A-575C-1AA6-83D1-7BF5A7DB2923}"/>
              </a:ext>
            </a:extLst>
          </p:cNvPr>
          <p:cNvSpPr/>
          <p:nvPr/>
        </p:nvSpPr>
        <p:spPr>
          <a:xfrm flipH="1">
            <a:off x="8563975" y="5912289"/>
            <a:ext cx="3199535" cy="12186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9">
            <a:extLst>
              <a:ext uri="{FF2B5EF4-FFF2-40B4-BE49-F238E27FC236}">
                <a16:creationId xmlns:a16="http://schemas.microsoft.com/office/drawing/2014/main" id="{852268E2-C70A-C97B-96E5-092572CFC962}"/>
              </a:ext>
            </a:extLst>
          </p:cNvPr>
          <p:cNvSpPr/>
          <p:nvPr/>
        </p:nvSpPr>
        <p:spPr>
          <a:xfrm>
            <a:off x="8153400" y="259795"/>
            <a:ext cx="10148761" cy="226331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TextBox 23">
            <a:extLst>
              <a:ext uri="{FF2B5EF4-FFF2-40B4-BE49-F238E27FC236}">
                <a16:creationId xmlns:a16="http://schemas.microsoft.com/office/drawing/2014/main" id="{6202E278-5F3B-61A4-6604-0EB54AB4C897}"/>
              </a:ext>
            </a:extLst>
          </p:cNvPr>
          <p:cNvSpPr txBox="1"/>
          <p:nvPr/>
        </p:nvSpPr>
        <p:spPr>
          <a:xfrm rot="21584867">
            <a:off x="10833664" y="152353"/>
            <a:ext cx="5941178" cy="2185214"/>
          </a:xfrm>
          <a:prstGeom prst="rect">
            <a:avLst/>
          </a:prstGeom>
          <a:noFill/>
          <a:ln>
            <a:noFill/>
          </a:ln>
        </p:spPr>
        <p:txBody>
          <a:bodyPr wrap="square" rtlCol="0">
            <a:spAutoFit/>
          </a:bodyPr>
          <a:lstStyle/>
          <a:p>
            <a:pPr algn="ctr"/>
            <a:r>
              <a:rPr lang="en-US" sz="48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JUDICIAL FILING AND MAINTAINING:</a:t>
            </a:r>
          </a:p>
          <a:p>
            <a:pPr algn="ctr"/>
            <a:r>
              <a:rPr lang="en-US" sz="40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Magistrate Court</a:t>
            </a:r>
          </a:p>
        </p:txBody>
      </p:sp>
      <p:grpSp>
        <p:nvGrpSpPr>
          <p:cNvPr id="2" name="MIDDLE BOX">
            <a:extLst>
              <a:ext uri="{FF2B5EF4-FFF2-40B4-BE49-F238E27FC236}">
                <a16:creationId xmlns:a16="http://schemas.microsoft.com/office/drawing/2014/main" id="{A50C1F0A-608D-A047-2443-5CA8568BF270}"/>
              </a:ext>
            </a:extLst>
          </p:cNvPr>
          <p:cNvGrpSpPr/>
          <p:nvPr/>
        </p:nvGrpSpPr>
        <p:grpSpPr>
          <a:xfrm>
            <a:off x="1135908" y="6974540"/>
            <a:ext cx="12090748" cy="2144178"/>
            <a:chOff x="1961002" y="2853180"/>
            <a:chExt cx="6669518" cy="1102350"/>
          </a:xfrm>
        </p:grpSpPr>
        <p:sp>
          <p:nvSpPr>
            <p:cNvPr id="13" name="Rectangle 9">
              <a:extLst>
                <a:ext uri="{FF2B5EF4-FFF2-40B4-BE49-F238E27FC236}">
                  <a16:creationId xmlns:a16="http://schemas.microsoft.com/office/drawing/2014/main" id="{0C886B8F-CF06-9A13-CC87-FE65C6DB9C17}"/>
                </a:ext>
              </a:extLst>
            </p:cNvPr>
            <p:cNvSpPr/>
            <p:nvPr/>
          </p:nvSpPr>
          <p:spPr>
            <a:xfrm>
              <a:off x="1961002" y="285318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3" name="Textbox">
              <a:extLst>
                <a:ext uri="{FF2B5EF4-FFF2-40B4-BE49-F238E27FC236}">
                  <a16:creationId xmlns:a16="http://schemas.microsoft.com/office/drawing/2014/main" id="{EF2D61D5-00FC-2EDC-9BE7-E932E129AB2D}"/>
                </a:ext>
              </a:extLst>
            </p:cNvPr>
            <p:cNvSpPr txBox="1"/>
            <p:nvPr/>
          </p:nvSpPr>
          <p:spPr>
            <a:xfrm>
              <a:off x="2463739" y="2953258"/>
              <a:ext cx="5867400" cy="908751"/>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First Appearance</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Warrant Applications</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Copy of Charges</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Environmental  </a:t>
              </a:r>
            </a:p>
          </p:txBody>
        </p:sp>
      </p:grpSp>
      <p:grpSp>
        <p:nvGrpSpPr>
          <p:cNvPr id="30" name="TOP BOX">
            <a:extLst>
              <a:ext uri="{FF2B5EF4-FFF2-40B4-BE49-F238E27FC236}">
                <a16:creationId xmlns:a16="http://schemas.microsoft.com/office/drawing/2014/main" id="{AC6460F4-FAAC-CAF8-F929-AAB8CD81A98E}"/>
              </a:ext>
            </a:extLst>
          </p:cNvPr>
          <p:cNvGrpSpPr/>
          <p:nvPr/>
        </p:nvGrpSpPr>
        <p:grpSpPr>
          <a:xfrm>
            <a:off x="1449329" y="3354714"/>
            <a:ext cx="14632650" cy="2011680"/>
            <a:chOff x="1961002" y="2853180"/>
            <a:chExt cx="6669518" cy="1102350"/>
          </a:xfrm>
        </p:grpSpPr>
        <p:sp>
          <p:nvSpPr>
            <p:cNvPr id="31" name="Rectangle 9">
              <a:extLst>
                <a:ext uri="{FF2B5EF4-FFF2-40B4-BE49-F238E27FC236}">
                  <a16:creationId xmlns:a16="http://schemas.microsoft.com/office/drawing/2014/main" id="{2C2CB38C-B89C-4EA7-0905-1011E93C7E18}"/>
                </a:ext>
              </a:extLst>
            </p:cNvPr>
            <p:cNvSpPr/>
            <p:nvPr/>
          </p:nvSpPr>
          <p:spPr>
            <a:xfrm>
              <a:off x="1961002" y="285318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2" name="Textbox">
              <a:extLst>
                <a:ext uri="{FF2B5EF4-FFF2-40B4-BE49-F238E27FC236}">
                  <a16:creationId xmlns:a16="http://schemas.microsoft.com/office/drawing/2014/main" id="{F1671174-965A-B956-9ED4-2630AF7A8086}"/>
                </a:ext>
              </a:extLst>
            </p:cNvPr>
            <p:cNvSpPr txBox="1"/>
            <p:nvPr/>
          </p:nvSpPr>
          <p:spPr>
            <a:xfrm>
              <a:off x="2116073" y="2958498"/>
              <a:ext cx="5867400" cy="869440"/>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Landlord-Tenant</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Small Claims</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Garnishments</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Abandoned Motor Vehicles</a:t>
              </a:r>
            </a:p>
          </p:txBody>
        </p:sp>
      </p:grpSp>
      <p:sp>
        <p:nvSpPr>
          <p:cNvPr id="5" name="Freeform: Shape 4">
            <a:extLst>
              <a:ext uri="{FF2B5EF4-FFF2-40B4-BE49-F238E27FC236}">
                <a16:creationId xmlns:a16="http://schemas.microsoft.com/office/drawing/2014/main" id="{0CCFB0D0-1534-D2C2-8AE7-CD64818E619D}"/>
              </a:ext>
            </a:extLst>
          </p:cNvPr>
          <p:cNvSpPr/>
          <p:nvPr/>
        </p:nvSpPr>
        <p:spPr>
          <a:xfrm flipH="1">
            <a:off x="11315701" y="2822695"/>
            <a:ext cx="6986459"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1058896" y="100965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899602" y="8173777"/>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sp>
        <p:nvSpPr>
          <p:cNvPr id="39" name="Rectangle 9">
            <a:extLst>
              <a:ext uri="{FF2B5EF4-FFF2-40B4-BE49-F238E27FC236}">
                <a16:creationId xmlns:a16="http://schemas.microsoft.com/office/drawing/2014/main" id="{080DA7C7-630E-14DA-8040-EF708DD531E9}"/>
              </a:ext>
            </a:extLst>
          </p:cNvPr>
          <p:cNvSpPr/>
          <p:nvPr/>
        </p:nvSpPr>
        <p:spPr>
          <a:xfrm>
            <a:off x="5638800" y="111660"/>
            <a:ext cx="1162637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8259" h="1927738">
                <a:moveTo>
                  <a:pt x="0" y="1524"/>
                </a:moveTo>
                <a:lnTo>
                  <a:pt x="10182560" y="0"/>
                </a:lnTo>
                <a:cubicBezTo>
                  <a:pt x="10180771" y="636793"/>
                  <a:pt x="10189814" y="1284245"/>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5" name="TextBox 24">
            <a:extLst>
              <a:ext uri="{FF2B5EF4-FFF2-40B4-BE49-F238E27FC236}">
                <a16:creationId xmlns:a16="http://schemas.microsoft.com/office/drawing/2014/main" id="{C61DD6AA-3B44-F8FD-0448-F90E01CB5010}"/>
              </a:ext>
            </a:extLst>
          </p:cNvPr>
          <p:cNvSpPr txBox="1"/>
          <p:nvPr/>
        </p:nvSpPr>
        <p:spPr>
          <a:xfrm rot="21584867">
            <a:off x="13857108" y="3966974"/>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Civil</a:t>
            </a:r>
          </a:p>
        </p:txBody>
      </p:sp>
      <p:sp>
        <p:nvSpPr>
          <p:cNvPr id="26" name="TextBox 25">
            <a:extLst>
              <a:ext uri="{FF2B5EF4-FFF2-40B4-BE49-F238E27FC236}">
                <a16:creationId xmlns:a16="http://schemas.microsoft.com/office/drawing/2014/main" id="{4CBC7068-3CA0-41BB-953E-C9CB8DA2C85F}"/>
              </a:ext>
            </a:extLst>
          </p:cNvPr>
          <p:cNvSpPr txBox="1"/>
          <p:nvPr/>
        </p:nvSpPr>
        <p:spPr>
          <a:xfrm rot="21584867">
            <a:off x="12251747" y="7799286"/>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Criminal </a:t>
            </a:r>
          </a:p>
        </p:txBody>
      </p:sp>
      <p:pic>
        <p:nvPicPr>
          <p:cNvPr id="4" name="Picture 3">
            <a:extLst>
              <a:ext uri="{FF2B5EF4-FFF2-40B4-BE49-F238E27FC236}">
                <a16:creationId xmlns:a16="http://schemas.microsoft.com/office/drawing/2014/main" id="{82D27C28-B850-229A-1729-AE6DF4F9D43B}"/>
              </a:ext>
            </a:extLst>
          </p:cNvPr>
          <p:cNvPicPr>
            <a:picLocks noChangeAspect="1"/>
          </p:cNvPicPr>
          <p:nvPr/>
        </p:nvPicPr>
        <p:blipFill>
          <a:blip r:embed="rId3"/>
          <a:stretch>
            <a:fillRect/>
          </a:stretch>
        </p:blipFill>
        <p:spPr>
          <a:xfrm>
            <a:off x="15276497" y="4830858"/>
            <a:ext cx="3011503" cy="201168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7128116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800" fill="hold"/>
                                        <p:tgtEl>
                                          <p:spTgt spid="30"/>
                                        </p:tgtEl>
                                        <p:attrNameLst>
                                          <p:attrName>ppt_x</p:attrName>
                                        </p:attrNameLst>
                                      </p:cBhvr>
                                      <p:tavLst>
                                        <p:tav tm="0">
                                          <p:val>
                                            <p:strVal val="1+#ppt_w/2"/>
                                          </p:val>
                                        </p:tav>
                                        <p:tav tm="100000">
                                          <p:val>
                                            <p:strVal val="#ppt_x"/>
                                          </p:val>
                                        </p:tav>
                                      </p:tavLst>
                                    </p:anim>
                                    <p:anim calcmode="lin" valueType="num">
                                      <p:cBhvr additive="base">
                                        <p:cTn id="8" dur="8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900" fill="hold"/>
                                        <p:tgtEl>
                                          <p:spTgt spid="2"/>
                                        </p:tgtEl>
                                        <p:attrNameLst>
                                          <p:attrName>ppt_x</p:attrName>
                                        </p:attrNameLst>
                                      </p:cBhvr>
                                      <p:tavLst>
                                        <p:tav tm="0">
                                          <p:val>
                                            <p:strVal val="1+#ppt_w/2"/>
                                          </p:val>
                                        </p:tav>
                                        <p:tav tm="100000">
                                          <p:val>
                                            <p:strVal val="#ppt_x"/>
                                          </p:val>
                                        </p:tav>
                                      </p:tavLst>
                                    </p:anim>
                                    <p:anim calcmode="lin" valueType="num">
                                      <p:cBhvr additive="base">
                                        <p:cTn id="18" dur="9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D386631A-575C-1AA6-83D1-7BF5A7DB2923}"/>
              </a:ext>
            </a:extLst>
          </p:cNvPr>
          <p:cNvSpPr/>
          <p:nvPr/>
        </p:nvSpPr>
        <p:spPr>
          <a:xfrm flipH="1">
            <a:off x="8505859" y="5639301"/>
            <a:ext cx="3199535" cy="12186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9">
            <a:extLst>
              <a:ext uri="{FF2B5EF4-FFF2-40B4-BE49-F238E27FC236}">
                <a16:creationId xmlns:a16="http://schemas.microsoft.com/office/drawing/2014/main" id="{852268E2-C70A-C97B-96E5-092572CFC962}"/>
              </a:ext>
            </a:extLst>
          </p:cNvPr>
          <p:cNvSpPr/>
          <p:nvPr/>
        </p:nvSpPr>
        <p:spPr>
          <a:xfrm>
            <a:off x="7859809" y="184401"/>
            <a:ext cx="1042819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TextBox 23">
            <a:extLst>
              <a:ext uri="{FF2B5EF4-FFF2-40B4-BE49-F238E27FC236}">
                <a16:creationId xmlns:a16="http://schemas.microsoft.com/office/drawing/2014/main" id="{6202E278-5F3B-61A4-6604-0EB54AB4C897}"/>
              </a:ext>
            </a:extLst>
          </p:cNvPr>
          <p:cNvSpPr txBox="1"/>
          <p:nvPr/>
        </p:nvSpPr>
        <p:spPr>
          <a:xfrm rot="21584867">
            <a:off x="9392117" y="448540"/>
            <a:ext cx="8454536" cy="1569660"/>
          </a:xfrm>
          <a:prstGeom prst="rect">
            <a:avLst/>
          </a:prstGeom>
          <a:noFill/>
          <a:ln>
            <a:noFill/>
          </a:ln>
        </p:spPr>
        <p:txBody>
          <a:bodyPr wrap="square" rtlCol="0">
            <a:spAutoFit/>
          </a:bodyPr>
          <a:lstStyle/>
          <a:p>
            <a:pPr algn="ctr"/>
            <a:r>
              <a:rPr lang="en-US" sz="4800" spc="-1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REAL AND PERSONAL PROPERTY </a:t>
            </a:r>
          </a:p>
        </p:txBody>
      </p:sp>
      <p:grpSp>
        <p:nvGrpSpPr>
          <p:cNvPr id="2" name="MIDDLE BOX">
            <a:extLst>
              <a:ext uri="{FF2B5EF4-FFF2-40B4-BE49-F238E27FC236}">
                <a16:creationId xmlns:a16="http://schemas.microsoft.com/office/drawing/2014/main" id="{A50C1F0A-608D-A047-2443-5CA8568BF270}"/>
              </a:ext>
            </a:extLst>
          </p:cNvPr>
          <p:cNvGrpSpPr/>
          <p:nvPr/>
        </p:nvGrpSpPr>
        <p:grpSpPr>
          <a:xfrm>
            <a:off x="1006559" y="5994736"/>
            <a:ext cx="12899749" cy="2444414"/>
            <a:chOff x="1961002" y="2853180"/>
            <a:chExt cx="6669518" cy="1102350"/>
          </a:xfrm>
        </p:grpSpPr>
        <p:sp>
          <p:nvSpPr>
            <p:cNvPr id="13" name="Rectangle 9">
              <a:extLst>
                <a:ext uri="{FF2B5EF4-FFF2-40B4-BE49-F238E27FC236}">
                  <a16:creationId xmlns:a16="http://schemas.microsoft.com/office/drawing/2014/main" id="{0C886B8F-CF06-9A13-CC87-FE65C6DB9C17}"/>
                </a:ext>
              </a:extLst>
            </p:cNvPr>
            <p:cNvSpPr/>
            <p:nvPr/>
          </p:nvSpPr>
          <p:spPr>
            <a:xfrm>
              <a:off x="1961002" y="285318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3" name="Textbox">
              <a:extLst>
                <a:ext uri="{FF2B5EF4-FFF2-40B4-BE49-F238E27FC236}">
                  <a16:creationId xmlns:a16="http://schemas.microsoft.com/office/drawing/2014/main" id="{EF2D61D5-00FC-2EDC-9BE7-E932E129AB2D}"/>
                </a:ext>
              </a:extLst>
            </p:cNvPr>
            <p:cNvSpPr txBox="1"/>
            <p:nvPr/>
          </p:nvSpPr>
          <p:spPr>
            <a:xfrm>
              <a:off x="2368458" y="3050056"/>
              <a:ext cx="5867400" cy="596827"/>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 Receive, index, maintain, and record deeds, plats, liens, and UCC Financing Statements</a:t>
              </a:r>
            </a:p>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File and maintain Military Discharge records</a:t>
              </a:r>
            </a:p>
          </p:txBody>
        </p:sp>
      </p:grpSp>
      <p:grpSp>
        <p:nvGrpSpPr>
          <p:cNvPr id="30" name="TOP BOX">
            <a:extLst>
              <a:ext uri="{FF2B5EF4-FFF2-40B4-BE49-F238E27FC236}">
                <a16:creationId xmlns:a16="http://schemas.microsoft.com/office/drawing/2014/main" id="{AC6460F4-FAAC-CAF8-F929-AAB8CD81A98E}"/>
              </a:ext>
            </a:extLst>
          </p:cNvPr>
          <p:cNvGrpSpPr/>
          <p:nvPr/>
        </p:nvGrpSpPr>
        <p:grpSpPr>
          <a:xfrm>
            <a:off x="4648200" y="3383002"/>
            <a:ext cx="11125571" cy="1529998"/>
            <a:chOff x="1961002" y="2853180"/>
            <a:chExt cx="6669518" cy="1102350"/>
          </a:xfrm>
        </p:grpSpPr>
        <p:sp>
          <p:nvSpPr>
            <p:cNvPr id="31" name="Rectangle 9">
              <a:extLst>
                <a:ext uri="{FF2B5EF4-FFF2-40B4-BE49-F238E27FC236}">
                  <a16:creationId xmlns:a16="http://schemas.microsoft.com/office/drawing/2014/main" id="{2C2CB38C-B89C-4EA7-0905-1011E93C7E18}"/>
                </a:ext>
              </a:extLst>
            </p:cNvPr>
            <p:cNvSpPr/>
            <p:nvPr/>
          </p:nvSpPr>
          <p:spPr>
            <a:xfrm>
              <a:off x="1961002" y="2853180"/>
              <a:ext cx="6669518" cy="110235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873707"/>
                <a:gd name="connsiteY0" fmla="*/ 1524 h 1927738"/>
                <a:gd name="connsiteX1" fmla="*/ 11873707 w 11873707"/>
                <a:gd name="connsiteY1" fmla="*/ 0 h 1927738"/>
                <a:gd name="connsiteX2" fmla="*/ 10188025 w 11873707"/>
                <a:gd name="connsiteY2" fmla="*/ 1921038 h 1927738"/>
                <a:gd name="connsiteX3" fmla="*/ 1443433 w 11873707"/>
                <a:gd name="connsiteY3" fmla="*/ 1927738 h 1927738"/>
                <a:gd name="connsiteX4" fmla="*/ 0 w 11873707"/>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734071"/>
                <a:gd name="connsiteY0" fmla="*/ 1524 h 1927738"/>
                <a:gd name="connsiteX1" fmla="*/ 11734071 w 11734071"/>
                <a:gd name="connsiteY1" fmla="*/ 0 h 1927738"/>
                <a:gd name="connsiteX2" fmla="*/ 10188025 w 11734071"/>
                <a:gd name="connsiteY2" fmla="*/ 1921038 h 1927738"/>
                <a:gd name="connsiteX3" fmla="*/ 1443433 w 11734071"/>
                <a:gd name="connsiteY3" fmla="*/ 1927738 h 1927738"/>
                <a:gd name="connsiteX4" fmla="*/ 0 w 1173407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72011"/>
                <a:gd name="connsiteY0" fmla="*/ 1524 h 1927738"/>
                <a:gd name="connsiteX1" fmla="*/ 11672011 w 11672011"/>
                <a:gd name="connsiteY1" fmla="*/ 0 h 1927738"/>
                <a:gd name="connsiteX2" fmla="*/ 10188025 w 11672011"/>
                <a:gd name="connsiteY2" fmla="*/ 1921038 h 1927738"/>
                <a:gd name="connsiteX3" fmla="*/ 1443433 w 11672011"/>
                <a:gd name="connsiteY3" fmla="*/ 1927738 h 1927738"/>
                <a:gd name="connsiteX4" fmla="*/ 0 w 11672011"/>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 name="connsiteX0" fmla="*/ 0 w 11639494"/>
                <a:gd name="connsiteY0" fmla="*/ 1524 h 1927738"/>
                <a:gd name="connsiteX1" fmla="*/ 11639494 w 11639494"/>
                <a:gd name="connsiteY1" fmla="*/ 0 h 1927738"/>
                <a:gd name="connsiteX2" fmla="*/ 10188025 w 11639494"/>
                <a:gd name="connsiteY2" fmla="*/ 1921038 h 1927738"/>
                <a:gd name="connsiteX3" fmla="*/ 1443433 w 11639494"/>
                <a:gd name="connsiteY3" fmla="*/ 1927738 h 1927738"/>
                <a:gd name="connsiteX4" fmla="*/ 0 w 11639494"/>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494" h="1927738">
                  <a:moveTo>
                    <a:pt x="0" y="1524"/>
                  </a:moveTo>
                  <a:lnTo>
                    <a:pt x="11639494" y="0"/>
                  </a:lnTo>
                  <a:cubicBezTo>
                    <a:pt x="11003815" y="821121"/>
                    <a:pt x="10872479" y="1017714"/>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2" name="Textbox">
              <a:extLst>
                <a:ext uri="{FF2B5EF4-FFF2-40B4-BE49-F238E27FC236}">
                  <a16:creationId xmlns:a16="http://schemas.microsoft.com/office/drawing/2014/main" id="{F1671174-965A-B956-9ED4-2630AF7A8086}"/>
                </a:ext>
              </a:extLst>
            </p:cNvPr>
            <p:cNvSpPr txBox="1"/>
            <p:nvPr/>
          </p:nvSpPr>
          <p:spPr>
            <a:xfrm>
              <a:off x="2289637" y="3104990"/>
              <a:ext cx="5867400" cy="252086"/>
            </a:xfrm>
            <a:prstGeom prst="rect">
              <a:avLst/>
            </a:prstGeom>
            <a:noFill/>
          </p:spPr>
          <p:txBody>
            <a:bodyPr wrap="square" rtlCol="0">
              <a:spAutoFit/>
            </a:bodyPr>
            <a:lstStyle/>
            <a:p>
              <a:pPr marL="342900" indent="-342900" algn="ctr">
                <a:lnSpc>
                  <a:spcPts val="3150"/>
                </a:lnSpc>
                <a:buFont typeface="Arial" panose="020B0604020202020204" pitchFamily="34" charset="0"/>
                <a:buChar char="•"/>
              </a:pPr>
              <a:r>
                <a:rPr lang="en-US" sz="2800" b="1" spc="30" dirty="0">
                  <a:latin typeface="Arial" panose="020B0604020202020204" pitchFamily="34" charset="0"/>
                  <a:cs typeface="Arial" panose="020B0604020202020204" pitchFamily="34" charset="0"/>
                </a:rPr>
                <a:t>County Board of Equalization Appeal Administrator  </a:t>
              </a:r>
              <a:endParaRPr lang="en-US" sz="2100" b="1" spc="30" dirty="0">
                <a:latin typeface="Arial" panose="020B0604020202020204" pitchFamily="34" charset="0"/>
                <a:cs typeface="Arial" panose="020B0604020202020204" pitchFamily="34" charset="0"/>
              </a:endParaRPr>
            </a:p>
          </p:txBody>
        </p:sp>
      </p:grpSp>
      <p:sp>
        <p:nvSpPr>
          <p:cNvPr id="5" name="Freeform: Shape 4">
            <a:extLst>
              <a:ext uri="{FF2B5EF4-FFF2-40B4-BE49-F238E27FC236}">
                <a16:creationId xmlns:a16="http://schemas.microsoft.com/office/drawing/2014/main" id="{0CCFB0D0-1534-D2C2-8AE7-CD64818E619D}"/>
              </a:ext>
            </a:extLst>
          </p:cNvPr>
          <p:cNvSpPr/>
          <p:nvPr/>
        </p:nvSpPr>
        <p:spPr>
          <a:xfrm flipH="1">
            <a:off x="11304815" y="2822695"/>
            <a:ext cx="6986459"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0890228" y="100203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881584" y="8142694"/>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sp>
        <p:nvSpPr>
          <p:cNvPr id="39" name="Rectangle 9">
            <a:extLst>
              <a:ext uri="{FF2B5EF4-FFF2-40B4-BE49-F238E27FC236}">
                <a16:creationId xmlns:a16="http://schemas.microsoft.com/office/drawing/2014/main" id="{080DA7C7-630E-14DA-8040-EF708DD531E9}"/>
              </a:ext>
            </a:extLst>
          </p:cNvPr>
          <p:cNvSpPr/>
          <p:nvPr/>
        </p:nvSpPr>
        <p:spPr>
          <a:xfrm>
            <a:off x="5892208" y="37279"/>
            <a:ext cx="11626371" cy="2195349"/>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 name="connsiteX0" fmla="*/ 0 w 10168744"/>
              <a:gd name="connsiteY0" fmla="*/ 1524 h 1927738"/>
              <a:gd name="connsiteX1" fmla="*/ 10168744 w 10168744"/>
              <a:gd name="connsiteY1" fmla="*/ 0 h 1927738"/>
              <a:gd name="connsiteX2" fmla="*/ 9138051 w 10168744"/>
              <a:gd name="connsiteY2" fmla="*/ 1921038 h 1927738"/>
              <a:gd name="connsiteX3" fmla="*/ 1443433 w 10168744"/>
              <a:gd name="connsiteY3" fmla="*/ 1927738 h 1927738"/>
              <a:gd name="connsiteX4" fmla="*/ 0 w 10168744"/>
              <a:gd name="connsiteY4" fmla="*/ 1524 h 1927738"/>
              <a:gd name="connsiteX0" fmla="*/ 0 w 10201903"/>
              <a:gd name="connsiteY0" fmla="*/ 1524 h 1927738"/>
              <a:gd name="connsiteX1" fmla="*/ 10168744 w 10201903"/>
              <a:gd name="connsiteY1" fmla="*/ 0 h 1927738"/>
              <a:gd name="connsiteX2" fmla="*/ 10201839 w 10201903"/>
              <a:gd name="connsiteY2" fmla="*/ 1921038 h 1927738"/>
              <a:gd name="connsiteX3" fmla="*/ 1443433 w 10201903"/>
              <a:gd name="connsiteY3" fmla="*/ 1927738 h 1927738"/>
              <a:gd name="connsiteX4" fmla="*/ 0 w 10201903"/>
              <a:gd name="connsiteY4" fmla="*/ 1524 h 1927738"/>
              <a:gd name="connsiteX0" fmla="*/ 0 w 10188124"/>
              <a:gd name="connsiteY0" fmla="*/ 1524 h 1927738"/>
              <a:gd name="connsiteX1" fmla="*/ 10168744 w 10188124"/>
              <a:gd name="connsiteY1" fmla="*/ 0 h 1927738"/>
              <a:gd name="connsiteX2" fmla="*/ 10188025 w 10188124"/>
              <a:gd name="connsiteY2" fmla="*/ 1921038 h 1927738"/>
              <a:gd name="connsiteX3" fmla="*/ 1443433 w 10188124"/>
              <a:gd name="connsiteY3" fmla="*/ 1927738 h 1927738"/>
              <a:gd name="connsiteX4" fmla="*/ 0 w 10188124"/>
              <a:gd name="connsiteY4" fmla="*/ 1524 h 1927738"/>
              <a:gd name="connsiteX0" fmla="*/ 0 w 10188259"/>
              <a:gd name="connsiteY0" fmla="*/ 1524 h 1927738"/>
              <a:gd name="connsiteX1" fmla="*/ 10182560 w 10188259"/>
              <a:gd name="connsiteY1" fmla="*/ 0 h 1927738"/>
              <a:gd name="connsiteX2" fmla="*/ 10188025 w 10188259"/>
              <a:gd name="connsiteY2" fmla="*/ 1921038 h 1927738"/>
              <a:gd name="connsiteX3" fmla="*/ 1443433 w 10188259"/>
              <a:gd name="connsiteY3" fmla="*/ 1927738 h 1927738"/>
              <a:gd name="connsiteX4" fmla="*/ 0 w 10188259"/>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8259" h="1927738">
                <a:moveTo>
                  <a:pt x="0" y="1524"/>
                </a:moveTo>
                <a:lnTo>
                  <a:pt x="10182560" y="0"/>
                </a:lnTo>
                <a:cubicBezTo>
                  <a:pt x="10180771" y="636793"/>
                  <a:pt x="10189814" y="1284245"/>
                  <a:pt x="10188025" y="1921038"/>
                </a:cubicBezTo>
                <a:lnTo>
                  <a:pt x="1443433" y="1927738"/>
                </a:lnTo>
                <a:lnTo>
                  <a:pt x="0" y="1524"/>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5" name="TextBox 24">
            <a:extLst>
              <a:ext uri="{FF2B5EF4-FFF2-40B4-BE49-F238E27FC236}">
                <a16:creationId xmlns:a16="http://schemas.microsoft.com/office/drawing/2014/main" id="{C61DD6AA-3B44-F8FD-0448-F90E01CB5010}"/>
              </a:ext>
            </a:extLst>
          </p:cNvPr>
          <p:cNvSpPr txBox="1"/>
          <p:nvPr/>
        </p:nvSpPr>
        <p:spPr>
          <a:xfrm rot="21584867">
            <a:off x="13777607" y="4230189"/>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BOE</a:t>
            </a:r>
          </a:p>
        </p:txBody>
      </p:sp>
      <p:sp>
        <p:nvSpPr>
          <p:cNvPr id="26" name="TextBox 25">
            <a:extLst>
              <a:ext uri="{FF2B5EF4-FFF2-40B4-BE49-F238E27FC236}">
                <a16:creationId xmlns:a16="http://schemas.microsoft.com/office/drawing/2014/main" id="{4CBC7068-3CA0-41BB-953E-C9CB8DA2C85F}"/>
              </a:ext>
            </a:extLst>
          </p:cNvPr>
          <p:cNvSpPr txBox="1"/>
          <p:nvPr/>
        </p:nvSpPr>
        <p:spPr>
          <a:xfrm rot="21584867">
            <a:off x="13701660" y="6626666"/>
            <a:ext cx="3539813" cy="715581"/>
          </a:xfrm>
          <a:prstGeom prst="rect">
            <a:avLst/>
          </a:prstGeom>
          <a:noFill/>
          <a:ln>
            <a:noFill/>
          </a:ln>
        </p:spPr>
        <p:txBody>
          <a:bodyPr wrap="square" rtlCol="0">
            <a:spAutoFit/>
          </a:bodyPr>
          <a:lstStyle/>
          <a:p>
            <a:pPr algn="r"/>
            <a:r>
              <a:rPr lang="en-US" sz="4050" dirty="0">
                <a:ln w="19050">
                  <a:noFill/>
                  <a:round/>
                </a:ln>
                <a:solidFill>
                  <a:schemeClr val="bg1"/>
                </a:solidFill>
                <a:latin typeface="Century Gothic" panose="020B0502020202020204" pitchFamily="34" charset="0"/>
                <a:ea typeface="Tahoma" panose="020B0604030504040204" pitchFamily="34" charset="0"/>
                <a:cs typeface="Arial" panose="020B0604020202020204" pitchFamily="34" charset="0"/>
              </a:rPr>
              <a:t>Real Estate </a:t>
            </a:r>
          </a:p>
        </p:txBody>
      </p:sp>
      <p:pic>
        <p:nvPicPr>
          <p:cNvPr id="3" name="Picture 2">
            <a:extLst>
              <a:ext uri="{FF2B5EF4-FFF2-40B4-BE49-F238E27FC236}">
                <a16:creationId xmlns:a16="http://schemas.microsoft.com/office/drawing/2014/main" id="{B53627FC-224C-B4E1-D408-891221380FB5}"/>
              </a:ext>
            </a:extLst>
          </p:cNvPr>
          <p:cNvPicPr>
            <a:picLocks noChangeAspect="1"/>
          </p:cNvPicPr>
          <p:nvPr/>
        </p:nvPicPr>
        <p:blipFill>
          <a:blip r:embed="rId3"/>
          <a:stretch>
            <a:fillRect/>
          </a:stretch>
        </p:blipFill>
        <p:spPr>
          <a:xfrm>
            <a:off x="14101027" y="7451864"/>
            <a:ext cx="3749040" cy="210883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0558953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800" fill="hold"/>
                                        <p:tgtEl>
                                          <p:spTgt spid="30"/>
                                        </p:tgtEl>
                                        <p:attrNameLst>
                                          <p:attrName>ppt_x</p:attrName>
                                        </p:attrNameLst>
                                      </p:cBhvr>
                                      <p:tavLst>
                                        <p:tav tm="0">
                                          <p:val>
                                            <p:strVal val="1+#ppt_w/2"/>
                                          </p:val>
                                        </p:tav>
                                        <p:tav tm="100000">
                                          <p:val>
                                            <p:strVal val="#ppt_x"/>
                                          </p:val>
                                        </p:tav>
                                      </p:tavLst>
                                    </p:anim>
                                    <p:anim calcmode="lin" valueType="num">
                                      <p:cBhvr additive="base">
                                        <p:cTn id="8" dur="8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900" fill="hold"/>
                                        <p:tgtEl>
                                          <p:spTgt spid="2"/>
                                        </p:tgtEl>
                                        <p:attrNameLst>
                                          <p:attrName>ppt_x</p:attrName>
                                        </p:attrNameLst>
                                      </p:cBhvr>
                                      <p:tavLst>
                                        <p:tav tm="0">
                                          <p:val>
                                            <p:strVal val="1+#ppt_w/2"/>
                                          </p:val>
                                        </p:tav>
                                        <p:tav tm="100000">
                                          <p:val>
                                            <p:strVal val="#ppt_x"/>
                                          </p:val>
                                        </p:tav>
                                      </p:tavLst>
                                    </p:anim>
                                    <p:anim calcmode="lin" valueType="num">
                                      <p:cBhvr additive="base">
                                        <p:cTn id="18" dur="9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7B8A450-B2C5-8142-0920-CDC916F406A7}"/>
              </a:ext>
            </a:extLst>
          </p:cNvPr>
          <p:cNvPicPr>
            <a:picLocks noGrp="1" noChangeAspect="1"/>
          </p:cNvPicPr>
          <p:nvPr>
            <p:ph type="pic" sz="quarter" idx="12"/>
          </p:nvPr>
        </p:nvPicPr>
        <p:blipFill>
          <a:blip r:embed="rId3"/>
          <a:srcRect t="19569" b="19569"/>
          <a:stretch/>
        </p:blipFill>
        <p:spPr/>
      </p:pic>
      <p:sp>
        <p:nvSpPr>
          <p:cNvPr id="28" name="Rectangle 9">
            <a:extLst>
              <a:ext uri="{FF2B5EF4-FFF2-40B4-BE49-F238E27FC236}">
                <a16:creationId xmlns:a16="http://schemas.microsoft.com/office/drawing/2014/main" id="{971ECA57-ABF6-2C42-0764-589152A9FAAC}"/>
              </a:ext>
            </a:extLst>
          </p:cNvPr>
          <p:cNvSpPr/>
          <p:nvPr/>
        </p:nvSpPr>
        <p:spPr>
          <a:xfrm flipH="1">
            <a:off x="-2" y="7491030"/>
            <a:ext cx="11315701" cy="2453070"/>
          </a:xfrm>
          <a:custGeom>
            <a:avLst/>
            <a:gdLst>
              <a:gd name="connsiteX0" fmla="*/ 0 w 7086600"/>
              <a:gd name="connsiteY0" fmla="*/ 0 h 1905000"/>
              <a:gd name="connsiteX1" fmla="*/ 7086600 w 7086600"/>
              <a:gd name="connsiteY1" fmla="*/ 0 h 1905000"/>
              <a:gd name="connsiteX2" fmla="*/ 7086600 w 7086600"/>
              <a:gd name="connsiteY2" fmla="*/ 1905000 h 1905000"/>
              <a:gd name="connsiteX3" fmla="*/ 0 w 7086600"/>
              <a:gd name="connsiteY3" fmla="*/ 1905000 h 1905000"/>
              <a:gd name="connsiteX4" fmla="*/ 0 w 7086600"/>
              <a:gd name="connsiteY4" fmla="*/ 0 h 1905000"/>
              <a:gd name="connsiteX0" fmla="*/ 0 w 7086600"/>
              <a:gd name="connsiteY0" fmla="*/ 0 h 1919515"/>
              <a:gd name="connsiteX1" fmla="*/ 7086600 w 7086600"/>
              <a:gd name="connsiteY1" fmla="*/ 0 h 1919515"/>
              <a:gd name="connsiteX2" fmla="*/ 7086600 w 7086600"/>
              <a:gd name="connsiteY2" fmla="*/ 1905000 h 1919515"/>
              <a:gd name="connsiteX3" fmla="*/ 1480457 w 7086600"/>
              <a:gd name="connsiteY3" fmla="*/ 1919515 h 1919515"/>
              <a:gd name="connsiteX4" fmla="*/ 0 w 7086600"/>
              <a:gd name="connsiteY4" fmla="*/ 0 h 1919515"/>
              <a:gd name="connsiteX0" fmla="*/ 0 w 7086600"/>
              <a:gd name="connsiteY0" fmla="*/ 0 h 1934029"/>
              <a:gd name="connsiteX1" fmla="*/ 7086600 w 7086600"/>
              <a:gd name="connsiteY1" fmla="*/ 14514 h 1934029"/>
              <a:gd name="connsiteX2" fmla="*/ 7086600 w 7086600"/>
              <a:gd name="connsiteY2" fmla="*/ 1919514 h 1934029"/>
              <a:gd name="connsiteX3" fmla="*/ 1480457 w 7086600"/>
              <a:gd name="connsiteY3" fmla="*/ 1934029 h 1934029"/>
              <a:gd name="connsiteX4" fmla="*/ 0 w 7086600"/>
              <a:gd name="connsiteY4" fmla="*/ 0 h 1934029"/>
              <a:gd name="connsiteX0" fmla="*/ 0 w 7091968"/>
              <a:gd name="connsiteY0" fmla="*/ 0 h 1934029"/>
              <a:gd name="connsiteX1" fmla="*/ 7091968 w 7091968"/>
              <a:gd name="connsiteY1" fmla="*/ 9136 h 1934029"/>
              <a:gd name="connsiteX2" fmla="*/ 7086600 w 7091968"/>
              <a:gd name="connsiteY2" fmla="*/ 1919514 h 1934029"/>
              <a:gd name="connsiteX3" fmla="*/ 1480457 w 7091968"/>
              <a:gd name="connsiteY3" fmla="*/ 1934029 h 1934029"/>
              <a:gd name="connsiteX4" fmla="*/ 0 w 7091968"/>
              <a:gd name="connsiteY4" fmla="*/ 0 h 1934029"/>
              <a:gd name="connsiteX0" fmla="*/ 0 w 7108186"/>
              <a:gd name="connsiteY0" fmla="*/ 0 h 1934029"/>
              <a:gd name="connsiteX1" fmla="*/ 7091968 w 7108186"/>
              <a:gd name="connsiteY1" fmla="*/ 9136 h 1934029"/>
              <a:gd name="connsiteX2" fmla="*/ 7108071 w 7108186"/>
              <a:gd name="connsiteY2" fmla="*/ 1919514 h 1934029"/>
              <a:gd name="connsiteX3" fmla="*/ 1480457 w 7108186"/>
              <a:gd name="connsiteY3" fmla="*/ 1934029 h 1934029"/>
              <a:gd name="connsiteX4" fmla="*/ 0 w 7108186"/>
              <a:gd name="connsiteY4" fmla="*/ 0 h 1934029"/>
              <a:gd name="connsiteX0" fmla="*/ 0 w 7108226"/>
              <a:gd name="connsiteY0" fmla="*/ 0 h 1934029"/>
              <a:gd name="connsiteX1" fmla="*/ 7097336 w 7108226"/>
              <a:gd name="connsiteY1" fmla="*/ 3758 h 1934029"/>
              <a:gd name="connsiteX2" fmla="*/ 7108071 w 7108226"/>
              <a:gd name="connsiteY2" fmla="*/ 1919514 h 1934029"/>
              <a:gd name="connsiteX3" fmla="*/ 1480457 w 7108226"/>
              <a:gd name="connsiteY3" fmla="*/ 1934029 h 1934029"/>
              <a:gd name="connsiteX4" fmla="*/ 0 w 7108226"/>
              <a:gd name="connsiteY4" fmla="*/ 0 h 1934029"/>
              <a:gd name="connsiteX0" fmla="*/ 0 w 7118962"/>
              <a:gd name="connsiteY0" fmla="*/ 0 h 1934029"/>
              <a:gd name="connsiteX1" fmla="*/ 7108072 w 7118962"/>
              <a:gd name="connsiteY1" fmla="*/ 3758 h 1934029"/>
              <a:gd name="connsiteX2" fmla="*/ 7118807 w 7118962"/>
              <a:gd name="connsiteY2" fmla="*/ 1919514 h 1934029"/>
              <a:gd name="connsiteX3" fmla="*/ 1491193 w 7118962"/>
              <a:gd name="connsiteY3" fmla="*/ 1934029 h 1934029"/>
              <a:gd name="connsiteX4" fmla="*/ 0 w 7118962"/>
              <a:gd name="connsiteY4" fmla="*/ 0 h 1934029"/>
              <a:gd name="connsiteX0" fmla="*/ 0 w 7129698"/>
              <a:gd name="connsiteY0" fmla="*/ 0 h 1934029"/>
              <a:gd name="connsiteX1" fmla="*/ 7118808 w 7129698"/>
              <a:gd name="connsiteY1" fmla="*/ 3758 h 1934029"/>
              <a:gd name="connsiteX2" fmla="*/ 7129543 w 7129698"/>
              <a:gd name="connsiteY2" fmla="*/ 1919514 h 1934029"/>
              <a:gd name="connsiteX3" fmla="*/ 1501929 w 7129698"/>
              <a:gd name="connsiteY3" fmla="*/ 1934029 h 1934029"/>
              <a:gd name="connsiteX4" fmla="*/ 0 w 7129698"/>
              <a:gd name="connsiteY4" fmla="*/ 0 h 1934029"/>
              <a:gd name="connsiteX0" fmla="*/ 0 w 7129698"/>
              <a:gd name="connsiteY0" fmla="*/ 0 h 1926214"/>
              <a:gd name="connsiteX1" fmla="*/ 7118808 w 7129698"/>
              <a:gd name="connsiteY1" fmla="*/ 3758 h 1926214"/>
              <a:gd name="connsiteX2" fmla="*/ 7129543 w 7129698"/>
              <a:gd name="connsiteY2" fmla="*/ 1919514 h 1926214"/>
              <a:gd name="connsiteX3" fmla="*/ 1455133 w 7129698"/>
              <a:gd name="connsiteY3" fmla="*/ 1926214 h 1926214"/>
              <a:gd name="connsiteX4" fmla="*/ 0 w 7129698"/>
              <a:gd name="connsiteY4" fmla="*/ 0 h 1926214"/>
              <a:gd name="connsiteX0" fmla="*/ 0 w 7129698"/>
              <a:gd name="connsiteY0" fmla="*/ 0 h 1926214"/>
              <a:gd name="connsiteX1" fmla="*/ 7118808 w 7129698"/>
              <a:gd name="connsiteY1" fmla="*/ 3758 h 1926214"/>
              <a:gd name="connsiteX2" fmla="*/ 7129543 w 7129698"/>
              <a:gd name="connsiteY2" fmla="*/ 1919514 h 1926214"/>
              <a:gd name="connsiteX3" fmla="*/ 1443433 w 7129698"/>
              <a:gd name="connsiteY3" fmla="*/ 1926214 h 1926214"/>
              <a:gd name="connsiteX4" fmla="*/ 0 w 7129698"/>
              <a:gd name="connsiteY4" fmla="*/ 0 h 1926214"/>
              <a:gd name="connsiteX0" fmla="*/ 0 w 9132587"/>
              <a:gd name="connsiteY0" fmla="*/ 1524 h 1927738"/>
              <a:gd name="connsiteX1" fmla="*/ 9132587 w 9132587"/>
              <a:gd name="connsiteY1" fmla="*/ 0 h 1927738"/>
              <a:gd name="connsiteX2" fmla="*/ 7129543 w 9132587"/>
              <a:gd name="connsiteY2" fmla="*/ 1921038 h 1927738"/>
              <a:gd name="connsiteX3" fmla="*/ 1443433 w 9132587"/>
              <a:gd name="connsiteY3" fmla="*/ 1927738 h 1927738"/>
              <a:gd name="connsiteX4" fmla="*/ 0 w 9132587"/>
              <a:gd name="connsiteY4" fmla="*/ 1524 h 1927738"/>
              <a:gd name="connsiteX0" fmla="*/ 0 w 9138286"/>
              <a:gd name="connsiteY0" fmla="*/ 1524 h 1927738"/>
              <a:gd name="connsiteX1" fmla="*/ 9132587 w 9138286"/>
              <a:gd name="connsiteY1" fmla="*/ 0 h 1927738"/>
              <a:gd name="connsiteX2" fmla="*/ 9138051 w 9138286"/>
              <a:gd name="connsiteY2" fmla="*/ 1921038 h 1927738"/>
              <a:gd name="connsiteX3" fmla="*/ 1443433 w 9138286"/>
              <a:gd name="connsiteY3" fmla="*/ 1927738 h 1927738"/>
              <a:gd name="connsiteX4" fmla="*/ 0 w 9138286"/>
              <a:gd name="connsiteY4" fmla="*/ 1524 h 19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286" h="1927738">
                <a:moveTo>
                  <a:pt x="0" y="1524"/>
                </a:moveTo>
                <a:lnTo>
                  <a:pt x="9132587" y="0"/>
                </a:lnTo>
                <a:cubicBezTo>
                  <a:pt x="9130798" y="636793"/>
                  <a:pt x="9139840" y="1284245"/>
                  <a:pt x="9138051" y="1921038"/>
                </a:cubicBezTo>
                <a:lnTo>
                  <a:pt x="1443433" y="1927738"/>
                </a:lnTo>
                <a:lnTo>
                  <a:pt x="0" y="15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Freeform: Shape 4">
            <a:extLst>
              <a:ext uri="{FF2B5EF4-FFF2-40B4-BE49-F238E27FC236}">
                <a16:creationId xmlns:a16="http://schemas.microsoft.com/office/drawing/2014/main" id="{0CCFB0D0-1534-D2C2-8AE7-CD64818E619D}"/>
              </a:ext>
            </a:extLst>
          </p:cNvPr>
          <p:cNvSpPr/>
          <p:nvPr/>
        </p:nvSpPr>
        <p:spPr>
          <a:xfrm flipH="1">
            <a:off x="11372168" y="-34804"/>
            <a:ext cx="6986459" cy="7464305"/>
          </a:xfrm>
          <a:custGeom>
            <a:avLst/>
            <a:gdLst>
              <a:gd name="connsiteX0" fmla="*/ 492 w 4658898"/>
              <a:gd name="connsiteY0" fmla="*/ 0 h 4976203"/>
              <a:gd name="connsiteX1" fmla="*/ 923698 w 4658898"/>
              <a:gd name="connsiteY1" fmla="*/ 3209 h 4976203"/>
              <a:gd name="connsiteX2" fmla="*/ 4658898 w 4658898"/>
              <a:gd name="connsiteY2" fmla="*/ 4976203 h 4976203"/>
              <a:gd name="connsiteX3" fmla="*/ 11447 w 4658898"/>
              <a:gd name="connsiteY3" fmla="*/ 4976203 h 4976203"/>
              <a:gd name="connsiteX4" fmla="*/ 11871 w 4658898"/>
              <a:gd name="connsiteY4" fmla="*/ 4358721 h 4976203"/>
              <a:gd name="connsiteX5" fmla="*/ 492 w 4658898"/>
              <a:gd name="connsiteY5" fmla="*/ 0 h 49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898" h="4976203">
                <a:moveTo>
                  <a:pt x="492" y="0"/>
                </a:moveTo>
                <a:lnTo>
                  <a:pt x="923698" y="3209"/>
                </a:lnTo>
                <a:lnTo>
                  <a:pt x="4658898" y="4976203"/>
                </a:lnTo>
                <a:lnTo>
                  <a:pt x="11447" y="4976203"/>
                </a:lnTo>
                <a:lnTo>
                  <a:pt x="11871" y="4358721"/>
                </a:lnTo>
                <a:cubicBezTo>
                  <a:pt x="10885" y="2887770"/>
                  <a:pt x="-2732" y="1498015"/>
                  <a:pt x="49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dirty="0"/>
          </a:p>
        </p:txBody>
      </p:sp>
      <p:sp>
        <p:nvSpPr>
          <p:cNvPr id="26" name="Parallelogram 25">
            <a:extLst>
              <a:ext uri="{FF2B5EF4-FFF2-40B4-BE49-F238E27FC236}">
                <a16:creationId xmlns:a16="http://schemas.microsoft.com/office/drawing/2014/main" id="{A97A57C0-2454-0B58-13AD-A478827C07CE}"/>
              </a:ext>
            </a:extLst>
          </p:cNvPr>
          <p:cNvSpPr/>
          <p:nvPr/>
        </p:nvSpPr>
        <p:spPr>
          <a:xfrm flipH="1">
            <a:off x="12848084" y="5642904"/>
            <a:ext cx="5599187" cy="761499"/>
          </a:xfrm>
          <a:prstGeom prst="parallelogram">
            <a:avLst>
              <a:gd name="adj" fmla="val 58494"/>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6" name="Freeform: Shape 35">
            <a:extLst>
              <a:ext uri="{FF2B5EF4-FFF2-40B4-BE49-F238E27FC236}">
                <a16:creationId xmlns:a16="http://schemas.microsoft.com/office/drawing/2014/main" id="{9451055A-7064-7E0C-9A85-3E64ADE13683}"/>
              </a:ext>
            </a:extLst>
          </p:cNvPr>
          <p:cNvSpPr/>
          <p:nvPr/>
        </p:nvSpPr>
        <p:spPr>
          <a:xfrm rot="2196786" flipH="1">
            <a:off x="11860802" y="5504690"/>
            <a:ext cx="5802015" cy="4551384"/>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cxnSp>
        <p:nvCxnSpPr>
          <p:cNvPr id="17" name="Straight Connector 16">
            <a:extLst>
              <a:ext uri="{FF2B5EF4-FFF2-40B4-BE49-F238E27FC236}">
                <a16:creationId xmlns:a16="http://schemas.microsoft.com/office/drawing/2014/main" id="{7E12A86B-14AC-4074-DAC3-D65298A14447}"/>
              </a:ext>
            </a:extLst>
          </p:cNvPr>
          <p:cNvCxnSpPr>
            <a:cxnSpLocks/>
          </p:cNvCxnSpPr>
          <p:nvPr/>
        </p:nvCxnSpPr>
        <p:spPr>
          <a:xfrm>
            <a:off x="9601200" y="8750670"/>
            <a:ext cx="86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2C15BD4-7135-00E5-5791-4D01A89311AA}"/>
              </a:ext>
            </a:extLst>
          </p:cNvPr>
          <p:cNvSpPr/>
          <p:nvPr/>
        </p:nvSpPr>
        <p:spPr>
          <a:xfrm rot="19403214">
            <a:off x="11815016" y="5432372"/>
            <a:ext cx="4451948" cy="3491381"/>
          </a:xfrm>
          <a:custGeom>
            <a:avLst/>
            <a:gdLst>
              <a:gd name="connsiteX0" fmla="*/ 90893 w 2967965"/>
              <a:gd name="connsiteY0" fmla="*/ 0 h 2327587"/>
              <a:gd name="connsiteX1" fmla="*/ 2967965 w 2967965"/>
              <a:gd name="connsiteY1" fmla="*/ 2137723 h 2327587"/>
              <a:gd name="connsiteX2" fmla="*/ 2967965 w 2967965"/>
              <a:gd name="connsiteY2" fmla="*/ 2327587 h 2327587"/>
              <a:gd name="connsiteX3" fmla="*/ 0 w 2967965"/>
              <a:gd name="connsiteY3" fmla="*/ 122329 h 2327587"/>
              <a:gd name="connsiteX4" fmla="*/ 90893 w 2967965"/>
              <a:gd name="connsiteY4" fmla="*/ 0 h 232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965" h="2327587">
                <a:moveTo>
                  <a:pt x="90893" y="0"/>
                </a:moveTo>
                <a:lnTo>
                  <a:pt x="2967965" y="2137723"/>
                </a:lnTo>
                <a:lnTo>
                  <a:pt x="2967965" y="2327587"/>
                </a:lnTo>
                <a:lnTo>
                  <a:pt x="0" y="122329"/>
                </a:lnTo>
                <a:lnTo>
                  <a:pt x="90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a:p>
        </p:txBody>
      </p:sp>
      <p:cxnSp>
        <p:nvCxnSpPr>
          <p:cNvPr id="27" name="Straight Connector 26">
            <a:extLst>
              <a:ext uri="{FF2B5EF4-FFF2-40B4-BE49-F238E27FC236}">
                <a16:creationId xmlns:a16="http://schemas.microsoft.com/office/drawing/2014/main" id="{FB9B0EC2-41F7-D03D-5DB4-11FD123DF455}"/>
              </a:ext>
            </a:extLst>
          </p:cNvPr>
          <p:cNvCxnSpPr>
            <a:cxnSpLocks/>
          </p:cNvCxnSpPr>
          <p:nvPr/>
        </p:nvCxnSpPr>
        <p:spPr>
          <a:xfrm>
            <a:off x="11315701" y="7315200"/>
            <a:ext cx="56197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5E56E3-4BB8-EB87-F911-EF8F12580246}"/>
              </a:ext>
            </a:extLst>
          </p:cNvPr>
          <p:cNvPicPr>
            <a:picLocks noChangeAspect="1"/>
          </p:cNvPicPr>
          <p:nvPr/>
        </p:nvPicPr>
        <p:blipFill>
          <a:blip r:embed="rId4"/>
          <a:stretch>
            <a:fillRect/>
          </a:stretch>
        </p:blipFill>
        <p:spPr>
          <a:xfrm>
            <a:off x="8502244" y="8361925"/>
            <a:ext cx="1030313" cy="932769"/>
          </a:xfrm>
          <a:prstGeom prst="rect">
            <a:avLst/>
          </a:prstGeom>
        </p:spPr>
      </p:pic>
      <p:sp>
        <p:nvSpPr>
          <p:cNvPr id="8" name="TextBox 7">
            <a:extLst>
              <a:ext uri="{FF2B5EF4-FFF2-40B4-BE49-F238E27FC236}">
                <a16:creationId xmlns:a16="http://schemas.microsoft.com/office/drawing/2014/main" id="{CFFFDCDF-B8E9-D45D-42BB-55C9C6CBFE3D}"/>
              </a:ext>
            </a:extLst>
          </p:cNvPr>
          <p:cNvSpPr txBox="1"/>
          <p:nvPr/>
        </p:nvSpPr>
        <p:spPr>
          <a:xfrm>
            <a:off x="152400" y="7491030"/>
            <a:ext cx="10857015" cy="1338828"/>
          </a:xfrm>
          <a:prstGeom prst="rect">
            <a:avLst/>
          </a:prstGeom>
          <a:noFill/>
        </p:spPr>
        <p:txBody>
          <a:bodyPr wrap="square" rtlCol="0">
            <a:spAutoFit/>
          </a:bodyPr>
          <a:lstStyle/>
          <a:p>
            <a:pPr algn="ctr"/>
            <a:r>
              <a:rPr lang="en-US" dirty="0">
                <a:solidFill>
                  <a:schemeClr val="bg1"/>
                </a:solidFill>
                <a:latin typeface="Elephant" panose="02020904090505020303" pitchFamily="18" charset="0"/>
              </a:rPr>
              <a:t>STAY CONNECTED WITH US!</a:t>
            </a:r>
          </a:p>
          <a:p>
            <a:pPr algn="ctr"/>
            <a:endParaRPr lang="en-US" dirty="0">
              <a:solidFill>
                <a:schemeClr val="bg1"/>
              </a:solidFill>
            </a:endParaRPr>
          </a:p>
          <a:p>
            <a:pPr algn="ctr"/>
            <a:endParaRPr lang="en-US" dirty="0">
              <a:solidFill>
                <a:schemeClr val="bg1"/>
              </a:solidFill>
            </a:endParaRPr>
          </a:p>
        </p:txBody>
      </p:sp>
      <p:grpSp>
        <p:nvGrpSpPr>
          <p:cNvPr id="9" name="Group 8">
            <a:extLst>
              <a:ext uri="{FF2B5EF4-FFF2-40B4-BE49-F238E27FC236}">
                <a16:creationId xmlns:a16="http://schemas.microsoft.com/office/drawing/2014/main" id="{00D68B58-682C-5F2B-A0C7-DC744AF670CC}"/>
              </a:ext>
            </a:extLst>
          </p:cNvPr>
          <p:cNvGrpSpPr/>
          <p:nvPr/>
        </p:nvGrpSpPr>
        <p:grpSpPr>
          <a:xfrm>
            <a:off x="3064331" y="3958788"/>
            <a:ext cx="1069500" cy="186251"/>
            <a:chOff x="3049889" y="4007015"/>
            <a:chExt cx="2509040" cy="436943"/>
          </a:xfrm>
          <a:solidFill>
            <a:schemeClr val="accent1">
              <a:lumMod val="50000"/>
              <a:lumOff val="50000"/>
            </a:schemeClr>
          </a:solidFill>
        </p:grpSpPr>
        <p:pic>
          <p:nvPicPr>
            <p:cNvPr id="10" name="Graphic 9">
              <a:extLst>
                <a:ext uri="{FF2B5EF4-FFF2-40B4-BE49-F238E27FC236}">
                  <a16:creationId xmlns:a16="http://schemas.microsoft.com/office/drawing/2014/main" id="{50BDE3E8-4EB3-D437-283A-60385D4E1D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42250" y="4017147"/>
              <a:ext cx="416679" cy="416679"/>
            </a:xfrm>
            <a:prstGeom prst="rect">
              <a:avLst/>
            </a:prstGeom>
          </p:spPr>
        </p:pic>
        <p:pic>
          <p:nvPicPr>
            <p:cNvPr id="11" name="Graphic 10">
              <a:extLst>
                <a:ext uri="{FF2B5EF4-FFF2-40B4-BE49-F238E27FC236}">
                  <a16:creationId xmlns:a16="http://schemas.microsoft.com/office/drawing/2014/main" id="{C1A61CD2-69E0-26C6-B0AC-45E3A8EB2A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3018" y="4033503"/>
              <a:ext cx="383966" cy="383966"/>
            </a:xfrm>
            <a:prstGeom prst="rect">
              <a:avLst/>
            </a:prstGeom>
          </p:spPr>
        </p:pic>
        <p:pic>
          <p:nvPicPr>
            <p:cNvPr id="12" name="Graphic 11">
              <a:extLst>
                <a:ext uri="{FF2B5EF4-FFF2-40B4-BE49-F238E27FC236}">
                  <a16:creationId xmlns:a16="http://schemas.microsoft.com/office/drawing/2014/main" id="{DA06A872-1638-DD99-7B3A-0DFA6529CCD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4403" y="4043112"/>
              <a:ext cx="353350" cy="364749"/>
            </a:xfrm>
            <a:prstGeom prst="rect">
              <a:avLst/>
            </a:prstGeom>
          </p:spPr>
        </p:pic>
        <p:pic>
          <p:nvPicPr>
            <p:cNvPr id="13" name="Graphic 12">
              <a:extLst>
                <a:ext uri="{FF2B5EF4-FFF2-40B4-BE49-F238E27FC236}">
                  <a16:creationId xmlns:a16="http://schemas.microsoft.com/office/drawing/2014/main" id="{B33F5B05-E1C1-E1EA-23B2-37EBF94451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56715" y="4024275"/>
              <a:ext cx="402423" cy="402423"/>
            </a:xfrm>
            <a:prstGeom prst="rect">
              <a:avLst/>
            </a:prstGeom>
          </p:spPr>
        </p:pic>
        <p:pic>
          <p:nvPicPr>
            <p:cNvPr id="15" name="Graphic 14">
              <a:extLst>
                <a:ext uri="{FF2B5EF4-FFF2-40B4-BE49-F238E27FC236}">
                  <a16:creationId xmlns:a16="http://schemas.microsoft.com/office/drawing/2014/main" id="{727E7D14-45B0-3AD1-6E27-4CEACDC86C4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49889" y="4007015"/>
              <a:ext cx="491561" cy="436943"/>
            </a:xfrm>
            <a:prstGeom prst="rect">
              <a:avLst/>
            </a:prstGeom>
          </p:spPr>
        </p:pic>
      </p:grpSp>
      <p:pic>
        <p:nvPicPr>
          <p:cNvPr id="2" name="Picture 1">
            <a:extLst>
              <a:ext uri="{FF2B5EF4-FFF2-40B4-BE49-F238E27FC236}">
                <a16:creationId xmlns:a16="http://schemas.microsoft.com/office/drawing/2014/main" id="{CCF6F09E-4DCC-53C9-00D5-95C421D9E87A}"/>
              </a:ext>
            </a:extLst>
          </p:cNvPr>
          <p:cNvPicPr>
            <a:picLocks noChangeAspect="1"/>
          </p:cNvPicPr>
          <p:nvPr/>
        </p:nvPicPr>
        <p:blipFill>
          <a:blip r:embed="rId15"/>
          <a:stretch>
            <a:fillRect/>
          </a:stretch>
        </p:blipFill>
        <p:spPr>
          <a:xfrm>
            <a:off x="12277708" y="6578581"/>
            <a:ext cx="4486488" cy="4344178"/>
          </a:xfrm>
          <a:prstGeom prst="rect">
            <a:avLst/>
          </a:prstGeom>
        </p:spPr>
      </p:pic>
      <p:sp>
        <p:nvSpPr>
          <p:cNvPr id="3" name="TextBox 2">
            <a:extLst>
              <a:ext uri="{FF2B5EF4-FFF2-40B4-BE49-F238E27FC236}">
                <a16:creationId xmlns:a16="http://schemas.microsoft.com/office/drawing/2014/main" id="{D2330AA5-1672-8F74-5A15-D6809F70CD3F}"/>
              </a:ext>
            </a:extLst>
          </p:cNvPr>
          <p:cNvSpPr txBox="1"/>
          <p:nvPr/>
        </p:nvSpPr>
        <p:spPr>
          <a:xfrm>
            <a:off x="223745" y="8289005"/>
            <a:ext cx="5471370" cy="954107"/>
          </a:xfrm>
          <a:prstGeom prst="rect">
            <a:avLst/>
          </a:prstGeom>
          <a:noFill/>
        </p:spPr>
        <p:txBody>
          <a:bodyPr wrap="none" rtlCol="0">
            <a:spAutoFit/>
          </a:bodyPr>
          <a:lstStyle/>
          <a:p>
            <a:r>
              <a:rPr lang="en-US" sz="2800" dirty="0">
                <a:solidFill>
                  <a:schemeClr val="bg1"/>
                </a:solidFill>
                <a:latin typeface="+mj-lt"/>
              </a:rPr>
              <a:t>Website: </a:t>
            </a:r>
            <a:r>
              <a:rPr lang="en-US" sz="2800" dirty="0">
                <a:solidFill>
                  <a:schemeClr val="bg1"/>
                </a:solidFill>
                <a:latin typeface="+mj-lt"/>
                <a:hlinkClick r:id="rId16"/>
              </a:rPr>
              <a:t>http://www.fultonclerk.org</a:t>
            </a:r>
            <a:endParaRPr lang="en-US" sz="2800" dirty="0">
              <a:solidFill>
                <a:schemeClr val="bg1"/>
              </a:solidFill>
              <a:latin typeface="+mj-lt"/>
            </a:endParaRPr>
          </a:p>
          <a:p>
            <a:r>
              <a:rPr lang="en-US" sz="2800" dirty="0">
                <a:solidFill>
                  <a:schemeClr val="bg1"/>
                </a:solidFill>
                <a:latin typeface="+mj-lt"/>
              </a:rPr>
              <a:t>Phone Number: 404-613-5313</a:t>
            </a:r>
          </a:p>
        </p:txBody>
      </p:sp>
      <p:sp>
        <p:nvSpPr>
          <p:cNvPr id="4" name="TextBox 3">
            <a:extLst>
              <a:ext uri="{FF2B5EF4-FFF2-40B4-BE49-F238E27FC236}">
                <a16:creationId xmlns:a16="http://schemas.microsoft.com/office/drawing/2014/main" id="{F53899A4-CC62-3F72-1F9D-4EAAE33F367E}"/>
              </a:ext>
            </a:extLst>
          </p:cNvPr>
          <p:cNvSpPr txBox="1"/>
          <p:nvPr/>
        </p:nvSpPr>
        <p:spPr>
          <a:xfrm>
            <a:off x="6241742" y="8320479"/>
            <a:ext cx="2151551" cy="523220"/>
          </a:xfrm>
          <a:prstGeom prst="rect">
            <a:avLst/>
          </a:prstGeom>
          <a:noFill/>
        </p:spPr>
        <p:txBody>
          <a:bodyPr wrap="none" rtlCol="0">
            <a:spAutoFit/>
          </a:bodyPr>
          <a:lstStyle/>
          <a:p>
            <a:r>
              <a:rPr lang="en-US" sz="2800" dirty="0">
                <a:solidFill>
                  <a:schemeClr val="bg1"/>
                </a:solidFill>
                <a:latin typeface="+mj-lt"/>
              </a:rPr>
              <a:t>Social Media:</a:t>
            </a:r>
          </a:p>
        </p:txBody>
      </p:sp>
    </p:spTree>
    <p:custDataLst>
      <p:tags r:id="rId1"/>
    </p:custDataLst>
    <p:extLst>
      <p:ext uri="{BB962C8B-B14F-4D97-AF65-F5344CB8AC3E}">
        <p14:creationId xmlns:p14="http://schemas.microsoft.com/office/powerpoint/2010/main" val="1803006867"/>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ro_template_design">
      <a:dk1>
        <a:sysClr val="windowText" lastClr="000000"/>
      </a:dk1>
      <a:lt1>
        <a:sysClr val="window" lastClr="FFFFFF"/>
      </a:lt1>
      <a:dk2>
        <a:srgbClr val="1F497D"/>
      </a:dk2>
      <a:lt2>
        <a:srgbClr val="EEECE1"/>
      </a:lt2>
      <a:accent1>
        <a:srgbClr val="3D4259"/>
      </a:accent1>
      <a:accent2>
        <a:srgbClr val="C00000"/>
      </a:accent2>
      <a:accent3>
        <a:srgbClr val="080808"/>
      </a:accent3>
      <a:accent4>
        <a:srgbClr val="00B050"/>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16003</TotalTime>
  <Words>281</Words>
  <Application>Microsoft Office PowerPoint</Application>
  <PresentationFormat>Custom</PresentationFormat>
  <Paragraphs>58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Brush Script MT</vt:lpstr>
      <vt:lpstr>Calibri</vt:lpstr>
      <vt:lpstr>Century Gothic</vt:lpstr>
      <vt:lpstr>Elephant</vt:lpstr>
      <vt:lpstr>Impact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PresenterMedia.com</dc:creator>
  <cp:lastModifiedBy>Danielle Canton</cp:lastModifiedBy>
  <cp:revision>609</cp:revision>
  <dcterms:created xsi:type="dcterms:W3CDTF">2011-08-01T21:17:50Z</dcterms:created>
  <dcterms:modified xsi:type="dcterms:W3CDTF">2023-07-17T16:30:59Z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1d883f-cbf1-4db2-8fcd-1fba56777934_Enabled">
    <vt:lpwstr>true</vt:lpwstr>
  </property>
  <property fmtid="{D5CDD505-2E9C-101B-9397-08002B2CF9AE}" pid="3" name="MSIP_Label_171d883f-cbf1-4db2-8fcd-1fba56777934_SetDate">
    <vt:lpwstr>2023-07-13T23:23:00Z</vt:lpwstr>
  </property>
  <property fmtid="{D5CDD505-2E9C-101B-9397-08002B2CF9AE}" pid="4" name="MSIP_Label_171d883f-cbf1-4db2-8fcd-1fba56777934_Method">
    <vt:lpwstr>Standard</vt:lpwstr>
  </property>
  <property fmtid="{D5CDD505-2E9C-101B-9397-08002B2CF9AE}" pid="5" name="MSIP_Label_171d883f-cbf1-4db2-8fcd-1fba56777934_Name">
    <vt:lpwstr>defa4170-0d19-0005-0004-bc88714345d2</vt:lpwstr>
  </property>
  <property fmtid="{D5CDD505-2E9C-101B-9397-08002B2CF9AE}" pid="6" name="MSIP_Label_171d883f-cbf1-4db2-8fcd-1fba56777934_SiteId">
    <vt:lpwstr>e9419b64-f703-46e8-a508-e2531b655ba4</vt:lpwstr>
  </property>
  <property fmtid="{D5CDD505-2E9C-101B-9397-08002B2CF9AE}" pid="7" name="MSIP_Label_171d883f-cbf1-4db2-8fcd-1fba56777934_ActionId">
    <vt:lpwstr>1f9e4703-674d-441e-84be-daa97df6db4e</vt:lpwstr>
  </property>
  <property fmtid="{D5CDD505-2E9C-101B-9397-08002B2CF9AE}" pid="8" name="MSIP_Label_171d883f-cbf1-4db2-8fcd-1fba56777934_ContentBits">
    <vt:lpwstr>0</vt:lpwstr>
  </property>
  <property fmtid="{D5CDD505-2E9C-101B-9397-08002B2CF9AE}" pid="9" name="ArticulateGUID">
    <vt:lpwstr>ABBEEBE3-A659-4B2E-967E-99B962916656</vt:lpwstr>
  </property>
  <property fmtid="{D5CDD505-2E9C-101B-9397-08002B2CF9AE}" pid="10" name="ArticulatePath">
    <vt:lpwstr>Clerk's Office Functions</vt:lpwstr>
  </property>
</Properties>
</file>