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57" r:id="rId4"/>
    <p:sldId id="289" r:id="rId5"/>
    <p:sldId id="261" r:id="rId6"/>
    <p:sldId id="262" r:id="rId7"/>
    <p:sldId id="264" r:id="rId8"/>
    <p:sldId id="265" r:id="rId9"/>
    <p:sldId id="266" r:id="rId10"/>
    <p:sldId id="290" r:id="rId11"/>
    <p:sldId id="268" r:id="rId12"/>
    <p:sldId id="267" r:id="rId13"/>
    <p:sldId id="269" r:id="rId14"/>
    <p:sldId id="270" r:id="rId15"/>
    <p:sldId id="291" r:id="rId16"/>
    <p:sldId id="271" r:id="rId17"/>
    <p:sldId id="272" r:id="rId18"/>
    <p:sldId id="273" r:id="rId19"/>
    <p:sldId id="292" r:id="rId20"/>
    <p:sldId id="275" r:id="rId21"/>
    <p:sldId id="305" r:id="rId22"/>
    <p:sldId id="306" r:id="rId23"/>
    <p:sldId id="311" r:id="rId24"/>
    <p:sldId id="312" r:id="rId25"/>
    <p:sldId id="293" r:id="rId26"/>
    <p:sldId id="277" r:id="rId27"/>
    <p:sldId id="276" r:id="rId28"/>
    <p:sldId id="294" r:id="rId29"/>
    <p:sldId id="278" r:id="rId30"/>
    <p:sldId id="279" r:id="rId31"/>
    <p:sldId id="295" r:id="rId32"/>
    <p:sldId id="308" r:id="rId33"/>
    <p:sldId id="309" r:id="rId34"/>
    <p:sldId id="310" r:id="rId35"/>
    <p:sldId id="296" r:id="rId36"/>
    <p:sldId id="281" r:id="rId37"/>
    <p:sldId id="282" r:id="rId38"/>
    <p:sldId id="283" r:id="rId39"/>
    <p:sldId id="284" r:id="rId40"/>
    <p:sldId id="297" r:id="rId41"/>
    <p:sldId id="285" r:id="rId42"/>
    <p:sldId id="286" r:id="rId43"/>
    <p:sldId id="287" r:id="rId44"/>
    <p:sldId id="288" r:id="rId45"/>
    <p:sldId id="298" r:id="rId46"/>
    <p:sldId id="299" r:id="rId47"/>
    <p:sldId id="300" r:id="rId48"/>
    <p:sldId id="301" r:id="rId49"/>
    <p:sldId id="303" r:id="rId50"/>
    <p:sldId id="304" r:id="rId51"/>
    <p:sldId id="302" r:id="rId52"/>
    <p:sldId id="25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FC12B-C274-6E45-54C3-AD460E0032CD}" v="1" dt="2023-10-10T21:17:12.012"/>
    <p1510:client id="{3C54FB15-0DA0-429D-A904-3FA173ED1E72}" v="39" dt="2023-10-10T21:30:21.726"/>
    <p1510:client id="{5251C391-B5ED-508F-F6CF-4EE1468C84BB}" v="1" dt="2023-10-10T21:26:56.190"/>
    <p1510:client id="{DB0E7EAD-3C16-4350-90A9-6537921E9603}" v="2" dt="2023-10-10T21:05:09.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iam, Teryn" userId="S::teryn.gilliam@fultoncountyga.gov::e19611a2-9e59-4640-83b1-fb89ae35511b" providerId="AD" clId="Web-{5251C391-B5ED-508F-F6CF-4EE1468C84BB}"/>
    <pc:docChg chg="modSld">
      <pc:chgData name="Gilliam, Teryn" userId="S::teryn.gilliam@fultoncountyga.gov::e19611a2-9e59-4640-83b1-fb89ae35511b" providerId="AD" clId="Web-{5251C391-B5ED-508F-F6CF-4EE1468C84BB}" dt="2023-10-10T21:26:56.190" v="0" actId="14100"/>
      <pc:docMkLst>
        <pc:docMk/>
      </pc:docMkLst>
      <pc:sldChg chg="modSp">
        <pc:chgData name="Gilliam, Teryn" userId="S::teryn.gilliam@fultoncountyga.gov::e19611a2-9e59-4640-83b1-fb89ae35511b" providerId="AD" clId="Web-{5251C391-B5ED-508F-F6CF-4EE1468C84BB}" dt="2023-10-10T21:26:56.190" v="0" actId="14100"/>
        <pc:sldMkLst>
          <pc:docMk/>
          <pc:sldMk cId="3009951474" sldId="259"/>
        </pc:sldMkLst>
        <pc:spChg chg="mod">
          <ac:chgData name="Gilliam, Teryn" userId="S::teryn.gilliam@fultoncountyga.gov::e19611a2-9e59-4640-83b1-fb89ae35511b" providerId="AD" clId="Web-{5251C391-B5ED-508F-F6CF-4EE1468C84BB}" dt="2023-10-10T21:26:56.190" v="0" actId="14100"/>
          <ac:spMkLst>
            <pc:docMk/>
            <pc:sldMk cId="3009951474" sldId="259"/>
            <ac:spMk id="5" creationId="{00000000-0000-0000-0000-000000000000}"/>
          </ac:spMkLst>
        </pc:spChg>
      </pc:sldChg>
    </pc:docChg>
  </pc:docChgLst>
  <pc:docChgLst>
    <pc:chgData name="Strange, Claudia" userId="19ebf592-f306-44cf-8053-230bf9ca60ca" providerId="ADAL" clId="{3C54FB15-0DA0-429D-A904-3FA173ED1E72}"/>
    <pc:docChg chg="undo custSel addSld delSld modSld sldOrd">
      <pc:chgData name="Strange, Claudia" userId="19ebf592-f306-44cf-8053-230bf9ca60ca" providerId="ADAL" clId="{3C54FB15-0DA0-429D-A904-3FA173ED1E72}" dt="2023-10-10T21:30:21.728" v="82" actId="22"/>
      <pc:docMkLst>
        <pc:docMk/>
      </pc:docMkLst>
      <pc:sldChg chg="ord">
        <pc:chgData name="Strange, Claudia" userId="19ebf592-f306-44cf-8053-230bf9ca60ca" providerId="ADAL" clId="{3C54FB15-0DA0-429D-A904-3FA173ED1E72}" dt="2023-10-10T21:02:06.559" v="67"/>
        <pc:sldMkLst>
          <pc:docMk/>
          <pc:sldMk cId="2639035549" sldId="271"/>
        </pc:sldMkLst>
      </pc:sldChg>
      <pc:sldChg chg="del">
        <pc:chgData name="Strange, Claudia" userId="19ebf592-f306-44cf-8053-230bf9ca60ca" providerId="ADAL" clId="{3C54FB15-0DA0-429D-A904-3FA173ED1E72}" dt="2023-10-10T21:02:25.040" v="68" actId="47"/>
        <pc:sldMkLst>
          <pc:docMk/>
          <pc:sldMk cId="187483620" sldId="274"/>
        </pc:sldMkLst>
      </pc:sldChg>
      <pc:sldChg chg="addSp delSp mod">
        <pc:chgData name="Strange, Claudia" userId="19ebf592-f306-44cf-8053-230bf9ca60ca" providerId="ADAL" clId="{3C54FB15-0DA0-429D-A904-3FA173ED1E72}" dt="2023-10-10T21:30:21.728" v="82" actId="22"/>
        <pc:sldMkLst>
          <pc:docMk/>
          <pc:sldMk cId="4091914763" sldId="275"/>
        </pc:sldMkLst>
        <pc:spChg chg="del">
          <ac:chgData name="Strange, Claudia" userId="19ebf592-f306-44cf-8053-230bf9ca60ca" providerId="ADAL" clId="{3C54FB15-0DA0-429D-A904-3FA173ED1E72}" dt="2023-10-10T20:28:27.774" v="0" actId="478"/>
          <ac:spMkLst>
            <pc:docMk/>
            <pc:sldMk cId="4091914763" sldId="275"/>
            <ac:spMk id="5" creationId="{00000000-0000-0000-0000-000000000000}"/>
          </ac:spMkLst>
        </pc:spChg>
        <pc:spChg chg="del">
          <ac:chgData name="Strange, Claudia" userId="19ebf592-f306-44cf-8053-230bf9ca60ca" providerId="ADAL" clId="{3C54FB15-0DA0-429D-A904-3FA173ED1E72}" dt="2023-10-10T20:28:29.877" v="1" actId="478"/>
          <ac:spMkLst>
            <pc:docMk/>
            <pc:sldMk cId="4091914763" sldId="275"/>
            <ac:spMk id="7" creationId="{00000000-0000-0000-0000-000000000000}"/>
          </ac:spMkLst>
        </pc:spChg>
        <pc:picChg chg="del">
          <ac:chgData name="Strange, Claudia" userId="19ebf592-f306-44cf-8053-230bf9ca60ca" providerId="ADAL" clId="{3C54FB15-0DA0-429D-A904-3FA173ED1E72}" dt="2023-10-10T20:28:31.109" v="2" actId="478"/>
          <ac:picMkLst>
            <pc:docMk/>
            <pc:sldMk cId="4091914763" sldId="275"/>
            <ac:picMk id="3" creationId="{B43889D0-9529-4495-B306-3688AF1962A2}"/>
          </ac:picMkLst>
        </pc:picChg>
        <pc:picChg chg="add del">
          <ac:chgData name="Strange, Claudia" userId="19ebf592-f306-44cf-8053-230bf9ca60ca" providerId="ADAL" clId="{3C54FB15-0DA0-429D-A904-3FA173ED1E72}" dt="2023-10-10T21:30:20.887" v="81" actId="478"/>
          <ac:picMkLst>
            <pc:docMk/>
            <pc:sldMk cId="4091914763" sldId="275"/>
            <ac:picMk id="3" creationId="{BE0400F8-DB80-4129-B525-F6AC38A6E7C0}"/>
          </ac:picMkLst>
        </pc:picChg>
        <pc:picChg chg="add del">
          <ac:chgData name="Strange, Claudia" userId="19ebf592-f306-44cf-8053-230bf9ca60ca" providerId="ADAL" clId="{3C54FB15-0DA0-429D-A904-3FA173ED1E72}" dt="2023-10-10T21:29:57.951" v="79" actId="478"/>
          <ac:picMkLst>
            <pc:docMk/>
            <pc:sldMk cId="4091914763" sldId="275"/>
            <ac:picMk id="4" creationId="{C859E794-195F-4709-AA3F-E49DD52985F6}"/>
          </ac:picMkLst>
        </pc:picChg>
        <pc:picChg chg="add">
          <ac:chgData name="Strange, Claudia" userId="19ebf592-f306-44cf-8053-230bf9ca60ca" providerId="ADAL" clId="{3C54FB15-0DA0-429D-A904-3FA173ED1E72}" dt="2023-10-10T21:30:21.728" v="82" actId="22"/>
          <ac:picMkLst>
            <pc:docMk/>
            <pc:sldMk cId="4091914763" sldId="275"/>
            <ac:picMk id="7" creationId="{84B3C3F0-CEC9-4D5C-9D87-1219E37599F5}"/>
          </ac:picMkLst>
        </pc:picChg>
        <pc:picChg chg="del">
          <ac:chgData name="Strange, Claudia" userId="19ebf592-f306-44cf-8053-230bf9ca60ca" providerId="ADAL" clId="{3C54FB15-0DA0-429D-A904-3FA173ED1E72}" dt="2023-10-10T20:28:31.764" v="3" actId="478"/>
          <ac:picMkLst>
            <pc:docMk/>
            <pc:sldMk cId="4091914763" sldId="275"/>
            <ac:picMk id="8" creationId="{D7B7CD61-914A-44E5-BFE5-99987774F712}"/>
          </ac:picMkLst>
        </pc:picChg>
      </pc:sldChg>
      <pc:sldChg chg="del ord">
        <pc:chgData name="Strange, Claudia" userId="19ebf592-f306-44cf-8053-230bf9ca60ca" providerId="ADAL" clId="{3C54FB15-0DA0-429D-A904-3FA173ED1E72}" dt="2023-10-10T20:40:45.411" v="59" actId="2696"/>
        <pc:sldMkLst>
          <pc:docMk/>
          <pc:sldMk cId="1714839682" sldId="280"/>
        </pc:sldMkLst>
      </pc:sldChg>
      <pc:sldChg chg="modSp mod">
        <pc:chgData name="Strange, Claudia" userId="19ebf592-f306-44cf-8053-230bf9ca60ca" providerId="ADAL" clId="{3C54FB15-0DA0-429D-A904-3FA173ED1E72}" dt="2023-10-10T20:34:41.560" v="27" actId="14100"/>
        <pc:sldMkLst>
          <pc:docMk/>
          <pc:sldMk cId="4105776424" sldId="292"/>
        </pc:sldMkLst>
        <pc:spChg chg="mod">
          <ac:chgData name="Strange, Claudia" userId="19ebf592-f306-44cf-8053-230bf9ca60ca" providerId="ADAL" clId="{3C54FB15-0DA0-429D-A904-3FA173ED1E72}" dt="2023-10-10T20:34:41.560" v="27" actId="14100"/>
          <ac:spMkLst>
            <pc:docMk/>
            <pc:sldMk cId="4105776424" sldId="292"/>
            <ac:spMk id="5" creationId="{00000000-0000-0000-0000-000000000000}"/>
          </ac:spMkLst>
        </pc:spChg>
      </pc:sldChg>
      <pc:sldChg chg="addSp delSp add mod">
        <pc:chgData name="Strange, Claudia" userId="19ebf592-f306-44cf-8053-230bf9ca60ca" providerId="ADAL" clId="{3C54FB15-0DA0-429D-A904-3FA173ED1E72}" dt="2023-10-10T21:21:45.649" v="78" actId="22"/>
        <pc:sldMkLst>
          <pc:docMk/>
          <pc:sldMk cId="3720527755" sldId="305"/>
        </pc:sldMkLst>
        <pc:picChg chg="add del">
          <ac:chgData name="Strange, Claudia" userId="19ebf592-f306-44cf-8053-230bf9ca60ca" providerId="ADAL" clId="{3C54FB15-0DA0-429D-A904-3FA173ED1E72}" dt="2023-10-10T21:21:44.412" v="77" actId="478"/>
          <ac:picMkLst>
            <pc:docMk/>
            <pc:sldMk cId="3720527755" sldId="305"/>
            <ac:picMk id="3" creationId="{3C81E38C-5D15-480C-96F1-089C18005324}"/>
          </ac:picMkLst>
        </pc:picChg>
        <pc:picChg chg="add">
          <ac:chgData name="Strange, Claudia" userId="19ebf592-f306-44cf-8053-230bf9ca60ca" providerId="ADAL" clId="{3C54FB15-0DA0-429D-A904-3FA173ED1E72}" dt="2023-10-10T21:21:45.649" v="78" actId="22"/>
          <ac:picMkLst>
            <pc:docMk/>
            <pc:sldMk cId="3720527755" sldId="305"/>
            <ac:picMk id="4" creationId="{575A57F2-B31E-461D-AEAE-474DC5718D6C}"/>
          </ac:picMkLst>
        </pc:picChg>
        <pc:picChg chg="del">
          <ac:chgData name="Strange, Claudia" userId="19ebf592-f306-44cf-8053-230bf9ca60ca" providerId="ADAL" clId="{3C54FB15-0DA0-429D-A904-3FA173ED1E72}" dt="2023-10-10T20:29:03.260" v="6" actId="478"/>
          <ac:picMkLst>
            <pc:docMk/>
            <pc:sldMk cId="3720527755" sldId="305"/>
            <ac:picMk id="4" creationId="{C859E794-195F-4709-AA3F-E49DD52985F6}"/>
          </ac:picMkLst>
        </pc:picChg>
      </pc:sldChg>
      <pc:sldChg chg="addSp delSp modSp add del mod">
        <pc:chgData name="Strange, Claudia" userId="19ebf592-f306-44cf-8053-230bf9ca60ca" providerId="ADAL" clId="{3C54FB15-0DA0-429D-A904-3FA173ED1E72}" dt="2023-10-10T20:36:22.703" v="35" actId="47"/>
        <pc:sldMkLst>
          <pc:docMk/>
          <pc:sldMk cId="1162409073" sldId="306"/>
        </pc:sldMkLst>
        <pc:picChg chg="del">
          <ac:chgData name="Strange, Claudia" userId="19ebf592-f306-44cf-8053-230bf9ca60ca" providerId="ADAL" clId="{3C54FB15-0DA0-429D-A904-3FA173ED1E72}" dt="2023-10-10T20:35:35.940" v="28" actId="478"/>
          <ac:picMkLst>
            <pc:docMk/>
            <pc:sldMk cId="1162409073" sldId="306"/>
            <ac:picMk id="3" creationId="{3C81E38C-5D15-480C-96F1-089C18005324}"/>
          </ac:picMkLst>
        </pc:picChg>
        <pc:picChg chg="add mod">
          <ac:chgData name="Strange, Claudia" userId="19ebf592-f306-44cf-8053-230bf9ca60ca" providerId="ADAL" clId="{3C54FB15-0DA0-429D-A904-3FA173ED1E72}" dt="2023-10-10T20:35:47.624" v="32" actId="1076"/>
          <ac:picMkLst>
            <pc:docMk/>
            <pc:sldMk cId="1162409073" sldId="306"/>
            <ac:picMk id="4" creationId="{BE08F4EB-30F5-47F8-A787-F4876603DF67}"/>
          </ac:picMkLst>
        </pc:picChg>
      </pc:sldChg>
      <pc:sldChg chg="addSp modSp add mod">
        <pc:chgData name="Strange, Claudia" userId="19ebf592-f306-44cf-8053-230bf9ca60ca" providerId="ADAL" clId="{3C54FB15-0DA0-429D-A904-3FA173ED1E72}" dt="2023-10-10T20:36:48.618" v="41" actId="1076"/>
        <pc:sldMkLst>
          <pc:docMk/>
          <pc:sldMk cId="3887117770" sldId="306"/>
        </pc:sldMkLst>
        <pc:picChg chg="add mod">
          <ac:chgData name="Strange, Claudia" userId="19ebf592-f306-44cf-8053-230bf9ca60ca" providerId="ADAL" clId="{3C54FB15-0DA0-429D-A904-3FA173ED1E72}" dt="2023-10-10T20:36:48.618" v="41" actId="1076"/>
          <ac:picMkLst>
            <pc:docMk/>
            <pc:sldMk cId="3887117770" sldId="306"/>
            <ac:picMk id="3" creationId="{E59F1EF0-A673-4285-87E9-080A06F3E6FE}"/>
          </ac:picMkLst>
        </pc:picChg>
      </pc:sldChg>
      <pc:sldChg chg="add del">
        <pc:chgData name="Strange, Claudia" userId="19ebf592-f306-44cf-8053-230bf9ca60ca" providerId="ADAL" clId="{3C54FB15-0DA0-429D-A904-3FA173ED1E72}" dt="2023-10-10T20:33:36.278" v="10" actId="2890"/>
        <pc:sldMkLst>
          <pc:docMk/>
          <pc:sldMk cId="3106383812" sldId="307"/>
        </pc:sldMkLst>
      </pc:sldChg>
      <pc:sldChg chg="addSp delSp add del mod">
        <pc:chgData name="Strange, Claudia" userId="19ebf592-f306-44cf-8053-230bf9ca60ca" providerId="ADAL" clId="{3C54FB15-0DA0-429D-A904-3FA173ED1E72}" dt="2023-10-10T20:36:26.961" v="36" actId="47"/>
        <pc:sldMkLst>
          <pc:docMk/>
          <pc:sldMk cId="3167327006" sldId="307"/>
        </pc:sldMkLst>
        <pc:picChg chg="del">
          <ac:chgData name="Strange, Claudia" userId="19ebf592-f306-44cf-8053-230bf9ca60ca" providerId="ADAL" clId="{3C54FB15-0DA0-429D-A904-3FA173ED1E72}" dt="2023-10-10T20:33:51.920" v="14" actId="478"/>
          <ac:picMkLst>
            <pc:docMk/>
            <pc:sldMk cId="3167327006" sldId="307"/>
            <ac:picMk id="3" creationId="{3C81E38C-5D15-480C-96F1-089C18005324}"/>
          </ac:picMkLst>
        </pc:picChg>
        <pc:picChg chg="add">
          <ac:chgData name="Strange, Claudia" userId="19ebf592-f306-44cf-8053-230bf9ca60ca" providerId="ADAL" clId="{3C54FB15-0DA0-429D-A904-3FA173ED1E72}" dt="2023-10-10T20:33:52.284" v="15" actId="22"/>
          <ac:picMkLst>
            <pc:docMk/>
            <pc:sldMk cId="3167327006" sldId="307"/>
            <ac:picMk id="4" creationId="{42D378D2-5309-4B0D-BA3F-2BCD30567356}"/>
          </ac:picMkLst>
        </pc:picChg>
      </pc:sldChg>
      <pc:sldChg chg="add del ord">
        <pc:chgData name="Strange, Claudia" userId="19ebf592-f306-44cf-8053-230bf9ca60ca" providerId="ADAL" clId="{3C54FB15-0DA0-429D-A904-3FA173ED1E72}" dt="2023-10-10T20:40:17.536" v="55" actId="47"/>
        <pc:sldMkLst>
          <pc:docMk/>
          <pc:sldMk cId="4159803763" sldId="307"/>
        </pc:sldMkLst>
      </pc:sldChg>
      <pc:sldChg chg="addSp delSp modSp add mod">
        <pc:chgData name="Strange, Claudia" userId="19ebf592-f306-44cf-8053-230bf9ca60ca" providerId="ADAL" clId="{3C54FB15-0DA0-429D-A904-3FA173ED1E72}" dt="2023-10-10T20:40:11.024" v="53" actId="22"/>
        <pc:sldMkLst>
          <pc:docMk/>
          <pc:sldMk cId="1524600374" sldId="308"/>
        </pc:sldMkLst>
        <pc:spChg chg="del">
          <ac:chgData name="Strange, Claudia" userId="19ebf592-f306-44cf-8053-230bf9ca60ca" providerId="ADAL" clId="{3C54FB15-0DA0-429D-A904-3FA173ED1E72}" dt="2023-10-10T20:38:45.924" v="44" actId="478"/>
          <ac:spMkLst>
            <pc:docMk/>
            <pc:sldMk cId="1524600374" sldId="308"/>
            <ac:spMk id="2" creationId="{F267F329-30CA-4413-ACE6-DEE0E20B028E}"/>
          </ac:spMkLst>
        </pc:spChg>
        <pc:spChg chg="del">
          <ac:chgData name="Strange, Claudia" userId="19ebf592-f306-44cf-8053-230bf9ca60ca" providerId="ADAL" clId="{3C54FB15-0DA0-429D-A904-3FA173ED1E72}" dt="2023-10-10T20:38:49.022" v="46" actId="478"/>
          <ac:spMkLst>
            <pc:docMk/>
            <pc:sldMk cId="1524600374" sldId="308"/>
            <ac:spMk id="3" creationId="{26A9FD7A-B2D4-454B-86E6-9A1653AB6B7D}"/>
          </ac:spMkLst>
        </pc:spChg>
        <pc:spChg chg="add del mod">
          <ac:chgData name="Strange, Claudia" userId="19ebf592-f306-44cf-8053-230bf9ca60ca" providerId="ADAL" clId="{3C54FB15-0DA0-429D-A904-3FA173ED1E72}" dt="2023-10-10T20:38:47.255" v="45" actId="478"/>
          <ac:spMkLst>
            <pc:docMk/>
            <pc:sldMk cId="1524600374" sldId="308"/>
            <ac:spMk id="5" creationId="{F13D333B-CCB4-497D-B5DE-6ED5E30CF56E}"/>
          </ac:spMkLst>
        </pc:spChg>
        <pc:picChg chg="add del">
          <ac:chgData name="Strange, Claudia" userId="19ebf592-f306-44cf-8053-230bf9ca60ca" providerId="ADAL" clId="{3C54FB15-0DA0-429D-A904-3FA173ED1E72}" dt="2023-10-10T20:40:10.423" v="52" actId="478"/>
          <ac:picMkLst>
            <pc:docMk/>
            <pc:sldMk cId="1524600374" sldId="308"/>
            <ac:picMk id="7" creationId="{2851870D-1C6C-4F9C-81B6-6AB29CFD0F6D}"/>
          </ac:picMkLst>
        </pc:picChg>
        <pc:picChg chg="add">
          <ac:chgData name="Strange, Claudia" userId="19ebf592-f306-44cf-8053-230bf9ca60ca" providerId="ADAL" clId="{3C54FB15-0DA0-429D-A904-3FA173ED1E72}" dt="2023-10-10T20:40:11.024" v="53" actId="22"/>
          <ac:picMkLst>
            <pc:docMk/>
            <pc:sldMk cId="1524600374" sldId="308"/>
            <ac:picMk id="9" creationId="{C3DE7D24-D60F-40B7-8DC5-163677070B1A}"/>
          </ac:picMkLst>
        </pc:picChg>
      </pc:sldChg>
      <pc:sldChg chg="addSp delSp add mod">
        <pc:chgData name="Strange, Claudia" userId="19ebf592-f306-44cf-8053-230bf9ca60ca" providerId="ADAL" clId="{3C54FB15-0DA0-429D-A904-3FA173ED1E72}" dt="2023-10-10T20:40:38.790" v="57" actId="22"/>
        <pc:sldMkLst>
          <pc:docMk/>
          <pc:sldMk cId="993912200" sldId="309"/>
        </pc:sldMkLst>
        <pc:picChg chg="add">
          <ac:chgData name="Strange, Claudia" userId="19ebf592-f306-44cf-8053-230bf9ca60ca" providerId="ADAL" clId="{3C54FB15-0DA0-429D-A904-3FA173ED1E72}" dt="2023-10-10T20:40:38.790" v="57" actId="22"/>
          <ac:picMkLst>
            <pc:docMk/>
            <pc:sldMk cId="993912200" sldId="309"/>
            <ac:picMk id="3" creationId="{4106AA24-F04D-4C66-8C6B-5A3262E9B8C6}"/>
          </ac:picMkLst>
        </pc:picChg>
        <pc:picChg chg="del">
          <ac:chgData name="Strange, Claudia" userId="19ebf592-f306-44cf-8053-230bf9ca60ca" providerId="ADAL" clId="{3C54FB15-0DA0-429D-A904-3FA173ED1E72}" dt="2023-10-10T20:40:38.046" v="56" actId="478"/>
          <ac:picMkLst>
            <pc:docMk/>
            <pc:sldMk cId="993912200" sldId="309"/>
            <ac:picMk id="9" creationId="{C3DE7D24-D60F-40B7-8DC5-163677070B1A}"/>
          </ac:picMkLst>
        </pc:picChg>
      </pc:sldChg>
      <pc:sldChg chg="addSp delSp modSp add mod">
        <pc:chgData name="Strange, Claudia" userId="19ebf592-f306-44cf-8053-230bf9ca60ca" providerId="ADAL" clId="{3C54FB15-0DA0-429D-A904-3FA173ED1E72}" dt="2023-10-10T20:42:46.838" v="65" actId="1076"/>
        <pc:sldMkLst>
          <pc:docMk/>
          <pc:sldMk cId="435420854" sldId="310"/>
        </pc:sldMkLst>
        <pc:picChg chg="del">
          <ac:chgData name="Strange, Claudia" userId="19ebf592-f306-44cf-8053-230bf9ca60ca" providerId="ADAL" clId="{3C54FB15-0DA0-429D-A904-3FA173ED1E72}" dt="2023-10-10T20:42:33.855" v="60" actId="478"/>
          <ac:picMkLst>
            <pc:docMk/>
            <pc:sldMk cId="435420854" sldId="310"/>
            <ac:picMk id="3" creationId="{4106AA24-F04D-4C66-8C6B-5A3262E9B8C6}"/>
          </ac:picMkLst>
        </pc:picChg>
        <pc:picChg chg="add mod">
          <ac:chgData name="Strange, Claudia" userId="19ebf592-f306-44cf-8053-230bf9ca60ca" providerId="ADAL" clId="{3C54FB15-0DA0-429D-A904-3FA173ED1E72}" dt="2023-10-10T20:42:46.838" v="65" actId="1076"/>
          <ac:picMkLst>
            <pc:docMk/>
            <pc:sldMk cId="435420854" sldId="310"/>
            <ac:picMk id="4" creationId="{3BB080DF-E284-4EB9-AFF9-55F2CA11E885}"/>
          </ac:picMkLst>
        </pc:picChg>
      </pc:sldChg>
      <pc:sldChg chg="addSp delSp new mod">
        <pc:chgData name="Strange, Claudia" userId="19ebf592-f306-44cf-8053-230bf9ca60ca" providerId="ADAL" clId="{3C54FB15-0DA0-429D-A904-3FA173ED1E72}" dt="2023-10-10T21:10:16.185" v="72" actId="22"/>
        <pc:sldMkLst>
          <pc:docMk/>
          <pc:sldMk cId="768405202" sldId="311"/>
        </pc:sldMkLst>
        <pc:spChg chg="del">
          <ac:chgData name="Strange, Claudia" userId="19ebf592-f306-44cf-8053-230bf9ca60ca" providerId="ADAL" clId="{3C54FB15-0DA0-429D-A904-3FA173ED1E72}" dt="2023-10-10T21:10:13.302" v="70" actId="478"/>
          <ac:spMkLst>
            <pc:docMk/>
            <pc:sldMk cId="768405202" sldId="311"/>
            <ac:spMk id="2" creationId="{7AC54FF2-98CF-47DD-B79D-6D686DC50DF6}"/>
          </ac:spMkLst>
        </pc:spChg>
        <pc:spChg chg="del">
          <ac:chgData name="Strange, Claudia" userId="19ebf592-f306-44cf-8053-230bf9ca60ca" providerId="ADAL" clId="{3C54FB15-0DA0-429D-A904-3FA173ED1E72}" dt="2023-10-10T21:10:14.965" v="71" actId="478"/>
          <ac:spMkLst>
            <pc:docMk/>
            <pc:sldMk cId="768405202" sldId="311"/>
            <ac:spMk id="3" creationId="{B6F73E14-0BF2-4015-9945-36797F5FCE78}"/>
          </ac:spMkLst>
        </pc:spChg>
        <pc:picChg chg="add">
          <ac:chgData name="Strange, Claudia" userId="19ebf592-f306-44cf-8053-230bf9ca60ca" providerId="ADAL" clId="{3C54FB15-0DA0-429D-A904-3FA173ED1E72}" dt="2023-10-10T21:10:16.185" v="72" actId="22"/>
          <ac:picMkLst>
            <pc:docMk/>
            <pc:sldMk cId="768405202" sldId="311"/>
            <ac:picMk id="5" creationId="{C1006FDD-7B68-4D9B-9CCD-C2C6760DF261}"/>
          </ac:picMkLst>
        </pc:picChg>
      </pc:sldChg>
      <pc:sldChg chg="addSp delSp modSp add mod">
        <pc:chgData name="Strange, Claudia" userId="19ebf592-f306-44cf-8053-230bf9ca60ca" providerId="ADAL" clId="{3C54FB15-0DA0-429D-A904-3FA173ED1E72}" dt="2023-10-10T21:10:43.394" v="76" actId="22"/>
        <pc:sldMkLst>
          <pc:docMk/>
          <pc:sldMk cId="1330038212" sldId="312"/>
        </pc:sldMkLst>
        <pc:picChg chg="add">
          <ac:chgData name="Strange, Claudia" userId="19ebf592-f306-44cf-8053-230bf9ca60ca" providerId="ADAL" clId="{3C54FB15-0DA0-429D-A904-3FA173ED1E72}" dt="2023-10-10T21:10:43.394" v="76" actId="22"/>
          <ac:picMkLst>
            <pc:docMk/>
            <pc:sldMk cId="1330038212" sldId="312"/>
            <ac:picMk id="3" creationId="{0BB9B013-7A40-40E2-AC07-F3E1BFA09D4D}"/>
          </ac:picMkLst>
        </pc:picChg>
        <pc:picChg chg="del mod">
          <ac:chgData name="Strange, Claudia" userId="19ebf592-f306-44cf-8053-230bf9ca60ca" providerId="ADAL" clId="{3C54FB15-0DA0-429D-A904-3FA173ED1E72}" dt="2023-10-10T21:10:24.182" v="75" actId="478"/>
          <ac:picMkLst>
            <pc:docMk/>
            <pc:sldMk cId="1330038212" sldId="312"/>
            <ac:picMk id="5" creationId="{C1006FDD-7B68-4D9B-9CCD-C2C6760DF261}"/>
          </ac:picMkLst>
        </pc:picChg>
      </pc:sldChg>
    </pc:docChg>
  </pc:docChgLst>
  <pc:docChgLst>
    <pc:chgData name="Gilliam, Teryn" userId="S::teryn.gilliam@fultoncountyga.gov::e19611a2-9e59-4640-83b1-fb89ae35511b" providerId="AD" clId="Web-{DB0E7EAD-3C16-4350-90A9-6537921E9603}"/>
    <pc:docChg chg="sldOrd">
      <pc:chgData name="Gilliam, Teryn" userId="S::teryn.gilliam@fultoncountyga.gov::e19611a2-9e59-4640-83b1-fb89ae35511b" providerId="AD" clId="Web-{DB0E7EAD-3C16-4350-90A9-6537921E9603}" dt="2023-10-10T21:05:09.892" v="1"/>
      <pc:docMkLst>
        <pc:docMk/>
      </pc:docMkLst>
      <pc:sldChg chg="ord">
        <pc:chgData name="Gilliam, Teryn" userId="S::teryn.gilliam@fultoncountyga.gov::e19611a2-9e59-4640-83b1-fb89ae35511b" providerId="AD" clId="Web-{DB0E7EAD-3C16-4350-90A9-6537921E9603}" dt="2023-10-10T21:01:12.297" v="0"/>
        <pc:sldMkLst>
          <pc:docMk/>
          <pc:sldMk cId="2764799768" sldId="291"/>
        </pc:sldMkLst>
      </pc:sldChg>
      <pc:sldChg chg="ord">
        <pc:chgData name="Gilliam, Teryn" userId="S::teryn.gilliam@fultoncountyga.gov::e19611a2-9e59-4640-83b1-fb89ae35511b" providerId="AD" clId="Web-{DB0E7EAD-3C16-4350-90A9-6537921E9603}" dt="2023-10-10T21:05:09.892" v="1"/>
        <pc:sldMkLst>
          <pc:docMk/>
          <pc:sldMk cId="2420719348" sldId="304"/>
        </pc:sldMkLst>
      </pc:sldChg>
    </pc:docChg>
  </pc:docChgLst>
  <pc:docChgLst>
    <pc:chgData name="Rodriguez, Nicolas" userId="S::nicolas.rodriguez@fultoncountyga.gov::af7ef2d2-a916-4e3a-af7e-85447a88538a" providerId="AD" clId="Web-{80277268-34DF-4024-0688-48ADFA75C9BD}"/>
    <pc:docChg chg="mod">
      <pc:chgData name="Rodriguez, Nicolas" userId="S::nicolas.rodriguez@fultoncountyga.gov::af7ef2d2-a916-4e3a-af7e-85447a88538a" providerId="AD" clId="Web-{80277268-34DF-4024-0688-48ADFA75C9BD}" dt="2023-10-10T20:50:48.587" v="0" actId="33475"/>
      <pc:docMkLst>
        <pc:docMk/>
      </pc:docMkLst>
    </pc:docChg>
  </pc:docChgLst>
  <pc:docChgLst>
    <pc:chgData name="Divack, Marcia" userId="S::marcia.divack@fultoncountyga.gov::16fd7b4a-9e57-45ac-8f39-7fd963f88307" providerId="AD" clId="Web-{02BFC12B-C274-6E45-54C3-AD460E0032CD}"/>
    <pc:docChg chg="sldOrd">
      <pc:chgData name="Divack, Marcia" userId="S::marcia.divack@fultoncountyga.gov::16fd7b4a-9e57-45ac-8f39-7fd963f88307" providerId="AD" clId="Web-{02BFC12B-C274-6E45-54C3-AD460E0032CD}" dt="2023-10-10T21:17:12.012" v="0"/>
      <pc:docMkLst>
        <pc:docMk/>
      </pc:docMkLst>
      <pc:sldChg chg="ord">
        <pc:chgData name="Divack, Marcia" userId="S::marcia.divack@fultoncountyga.gov::16fd7b4a-9e57-45ac-8f39-7fd963f88307" providerId="AD" clId="Web-{02BFC12B-C274-6E45-54C3-AD460E0032CD}" dt="2023-10-10T21:17:12.012" v="0"/>
        <pc:sldMkLst>
          <pc:docMk/>
          <pc:sldMk cId="4075522118" sldId="26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214354-8B92-41E2-B07C-8802F9929DA0}"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2633693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214354-8B92-41E2-B07C-8802F9929DA0}"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3551173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214354-8B92-41E2-B07C-8802F9929DA0}"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302521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214354-8B92-41E2-B07C-8802F9929DA0}"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3861818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214354-8B92-41E2-B07C-8802F9929DA0}"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26049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214354-8B92-41E2-B07C-8802F9929DA0}"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308227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214354-8B92-41E2-B07C-8802F9929DA0}"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893546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214354-8B92-41E2-B07C-8802F9929DA0}"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1237185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214354-8B92-41E2-B07C-8802F9929DA0}" type="datetimeFigureOut">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1379427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214354-8B92-41E2-B07C-8802F9929DA0}"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3216563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214354-8B92-41E2-B07C-8802F9929DA0}"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67254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14354-8B92-41E2-B07C-8802F9929DA0}" type="datetimeFigureOut">
              <a:rPr lang="en-US" smtClean="0"/>
              <a:t>10/10/2023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24C42-4C8B-49B7-8AD9-33A364816C8F}" type="slidenum">
              <a:rPr lang="en-US" smtClean="0"/>
              <a:t>‹#›</a:t>
            </a:fld>
            <a:endParaRPr lang="en-US"/>
          </a:p>
        </p:txBody>
      </p:sp>
    </p:spTree>
    <p:extLst>
      <p:ext uri="{BB962C8B-B14F-4D97-AF65-F5344CB8AC3E}">
        <p14:creationId xmlns:p14="http://schemas.microsoft.com/office/powerpoint/2010/main" val="380725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3361248" y="5471876"/>
            <a:ext cx="5400675" cy="461665"/>
          </a:xfrm>
          <a:prstGeom prst="rect">
            <a:avLst/>
          </a:prstGeom>
          <a:noFill/>
        </p:spPr>
        <p:txBody>
          <a:bodyPr wrap="square" rtlCol="0">
            <a:spAutoFit/>
          </a:bodyPr>
          <a:lstStyle/>
          <a:p>
            <a:pPr algn="ctr"/>
            <a:r>
              <a:rPr lang="en-US" sz="2400" b="1">
                <a:solidFill>
                  <a:schemeClr val="bg1"/>
                </a:solidFill>
                <a:latin typeface="Myriad Pro Black" panose="020B0803030403020204" pitchFamily="34" charset="0"/>
              </a:rPr>
              <a:t>FULTON COUNTY LIBRARY SYSTEM</a:t>
            </a:r>
          </a:p>
        </p:txBody>
      </p:sp>
    </p:spTree>
    <p:extLst>
      <p:ext uri="{BB962C8B-B14F-4D97-AF65-F5344CB8AC3E}">
        <p14:creationId xmlns:p14="http://schemas.microsoft.com/office/powerpoint/2010/main" val="3009951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3361248" y="5471876"/>
            <a:ext cx="5400675" cy="461665"/>
          </a:xfrm>
          <a:prstGeom prst="rect">
            <a:avLst/>
          </a:prstGeom>
          <a:noFill/>
        </p:spPr>
        <p:txBody>
          <a:bodyPr wrap="square" rtlCol="0">
            <a:spAutoFit/>
          </a:bodyPr>
          <a:lstStyle/>
          <a:p>
            <a:pPr algn="ctr"/>
            <a:r>
              <a:rPr lang="en-US" sz="2400" b="1">
                <a:solidFill>
                  <a:schemeClr val="bg1"/>
                </a:solidFill>
                <a:latin typeface="Myriad Pro Black" panose="020B0803030403020204" pitchFamily="34" charset="0"/>
              </a:rPr>
              <a:t>Technical Services – Brazos Price</a:t>
            </a:r>
          </a:p>
        </p:txBody>
      </p:sp>
    </p:spTree>
    <p:extLst>
      <p:ext uri="{BB962C8B-B14F-4D97-AF65-F5344CB8AC3E}">
        <p14:creationId xmlns:p14="http://schemas.microsoft.com/office/powerpoint/2010/main" val="3447429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1A884-B4F9-4E11-B065-08AD92FF83CA}"/>
              </a:ext>
            </a:extLst>
          </p:cNvPr>
          <p:cNvPicPr>
            <a:picLocks noChangeAspect="1"/>
          </p:cNvPicPr>
          <p:nvPr/>
        </p:nvPicPr>
        <p:blipFill>
          <a:blip r:embed="rId2"/>
          <a:stretch>
            <a:fillRect/>
          </a:stretch>
        </p:blipFill>
        <p:spPr>
          <a:xfrm>
            <a:off x="13401" y="-7555"/>
            <a:ext cx="12178599" cy="6865556"/>
          </a:xfrm>
          <a:prstGeom prst="rect">
            <a:avLst/>
          </a:prstGeom>
        </p:spPr>
      </p:pic>
    </p:spTree>
    <p:extLst>
      <p:ext uri="{BB962C8B-B14F-4D97-AF65-F5344CB8AC3E}">
        <p14:creationId xmlns:p14="http://schemas.microsoft.com/office/powerpoint/2010/main" val="1318422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6B5166-6080-4ABE-92B5-CC2AD5D65AB6}"/>
              </a:ext>
            </a:extLst>
          </p:cNvPr>
          <p:cNvPicPr>
            <a:picLocks noChangeAspect="1"/>
          </p:cNvPicPr>
          <p:nvPr/>
        </p:nvPicPr>
        <p:blipFill>
          <a:blip r:embed="rId2"/>
          <a:stretch>
            <a:fillRect/>
          </a:stretch>
        </p:blipFill>
        <p:spPr>
          <a:xfrm>
            <a:off x="-19341" y="0"/>
            <a:ext cx="12230680" cy="6858000"/>
          </a:xfrm>
          <a:prstGeom prst="rect">
            <a:avLst/>
          </a:prstGeom>
        </p:spPr>
      </p:pic>
    </p:spTree>
    <p:extLst>
      <p:ext uri="{BB962C8B-B14F-4D97-AF65-F5344CB8AC3E}">
        <p14:creationId xmlns:p14="http://schemas.microsoft.com/office/powerpoint/2010/main" val="4075522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D76446-6AB9-4338-AF0C-EA96E50E97E8}"/>
              </a:ext>
            </a:extLst>
          </p:cNvPr>
          <p:cNvPicPr>
            <a:picLocks noChangeAspect="1"/>
          </p:cNvPicPr>
          <p:nvPr/>
        </p:nvPicPr>
        <p:blipFill>
          <a:blip r:embed="rId2"/>
          <a:stretch>
            <a:fillRect/>
          </a:stretch>
        </p:blipFill>
        <p:spPr>
          <a:xfrm>
            <a:off x="0" y="-2523"/>
            <a:ext cx="12192000" cy="6863046"/>
          </a:xfrm>
          <a:prstGeom prst="rect">
            <a:avLst/>
          </a:prstGeom>
        </p:spPr>
      </p:pic>
    </p:spTree>
    <p:extLst>
      <p:ext uri="{BB962C8B-B14F-4D97-AF65-F5344CB8AC3E}">
        <p14:creationId xmlns:p14="http://schemas.microsoft.com/office/powerpoint/2010/main" val="1221105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08862-5FD1-4B53-A43D-057DA3230D5D}"/>
              </a:ext>
            </a:extLst>
          </p:cNvPr>
          <p:cNvPicPr>
            <a:picLocks noChangeAspect="1"/>
          </p:cNvPicPr>
          <p:nvPr/>
        </p:nvPicPr>
        <p:blipFill>
          <a:blip r:embed="rId2"/>
          <a:stretch>
            <a:fillRect/>
          </a:stretch>
        </p:blipFill>
        <p:spPr>
          <a:xfrm>
            <a:off x="17840" y="0"/>
            <a:ext cx="12174160" cy="6868063"/>
          </a:xfrm>
          <a:prstGeom prst="rect">
            <a:avLst/>
          </a:prstGeom>
        </p:spPr>
      </p:pic>
    </p:spTree>
    <p:extLst>
      <p:ext uri="{BB962C8B-B14F-4D97-AF65-F5344CB8AC3E}">
        <p14:creationId xmlns:p14="http://schemas.microsoft.com/office/powerpoint/2010/main" val="2118109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3361248" y="5471876"/>
            <a:ext cx="5400675" cy="461665"/>
          </a:xfrm>
          <a:prstGeom prst="rect">
            <a:avLst/>
          </a:prstGeom>
          <a:noFill/>
        </p:spPr>
        <p:txBody>
          <a:bodyPr wrap="square" rtlCol="0">
            <a:spAutoFit/>
          </a:bodyPr>
          <a:lstStyle/>
          <a:p>
            <a:pPr algn="ctr"/>
            <a:r>
              <a:rPr lang="en-US" sz="2400" b="1">
                <a:solidFill>
                  <a:schemeClr val="bg1"/>
                </a:solidFill>
                <a:latin typeface="Myriad Pro Black" panose="020B0803030403020204" pitchFamily="34" charset="0"/>
              </a:rPr>
              <a:t>Youth Services – Marcia Divack</a:t>
            </a:r>
          </a:p>
        </p:txBody>
      </p:sp>
    </p:spTree>
    <p:extLst>
      <p:ext uri="{BB962C8B-B14F-4D97-AF65-F5344CB8AC3E}">
        <p14:creationId xmlns:p14="http://schemas.microsoft.com/office/powerpoint/2010/main" val="2764799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5D7D69-3E10-48BC-A753-1770A6F2E94D}"/>
              </a:ext>
            </a:extLst>
          </p:cNvPr>
          <p:cNvPicPr>
            <a:picLocks noChangeAspect="1"/>
          </p:cNvPicPr>
          <p:nvPr/>
        </p:nvPicPr>
        <p:blipFill>
          <a:blip r:embed="rId2"/>
          <a:stretch>
            <a:fillRect/>
          </a:stretch>
        </p:blipFill>
        <p:spPr>
          <a:xfrm>
            <a:off x="1" y="-10136"/>
            <a:ext cx="12174032" cy="6868135"/>
          </a:xfrm>
          <a:prstGeom prst="rect">
            <a:avLst/>
          </a:prstGeom>
        </p:spPr>
      </p:pic>
    </p:spTree>
    <p:extLst>
      <p:ext uri="{BB962C8B-B14F-4D97-AF65-F5344CB8AC3E}">
        <p14:creationId xmlns:p14="http://schemas.microsoft.com/office/powerpoint/2010/main" val="2639035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73CE63-962C-44CE-A02E-9E8F50729DE2}"/>
              </a:ext>
            </a:extLst>
          </p:cNvPr>
          <p:cNvPicPr>
            <a:picLocks noChangeAspect="1"/>
          </p:cNvPicPr>
          <p:nvPr/>
        </p:nvPicPr>
        <p:blipFill>
          <a:blip r:embed="rId2"/>
          <a:stretch>
            <a:fillRect/>
          </a:stretch>
        </p:blipFill>
        <p:spPr>
          <a:xfrm>
            <a:off x="0" y="-31279"/>
            <a:ext cx="12192000" cy="6920558"/>
          </a:xfrm>
          <a:prstGeom prst="rect">
            <a:avLst/>
          </a:prstGeom>
        </p:spPr>
      </p:pic>
    </p:spTree>
    <p:extLst>
      <p:ext uri="{BB962C8B-B14F-4D97-AF65-F5344CB8AC3E}">
        <p14:creationId xmlns:p14="http://schemas.microsoft.com/office/powerpoint/2010/main" val="1111851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A5A599-2340-41F9-9DBF-AAECB13F89B0}"/>
              </a:ext>
            </a:extLst>
          </p:cNvPr>
          <p:cNvPicPr>
            <a:picLocks noChangeAspect="1"/>
          </p:cNvPicPr>
          <p:nvPr/>
        </p:nvPicPr>
        <p:blipFill>
          <a:blip r:embed="rId2"/>
          <a:stretch>
            <a:fillRect/>
          </a:stretch>
        </p:blipFill>
        <p:spPr>
          <a:xfrm>
            <a:off x="-12204" y="0"/>
            <a:ext cx="12204204" cy="6851148"/>
          </a:xfrm>
          <a:prstGeom prst="rect">
            <a:avLst/>
          </a:prstGeom>
        </p:spPr>
      </p:pic>
    </p:spTree>
    <p:extLst>
      <p:ext uri="{BB962C8B-B14F-4D97-AF65-F5344CB8AC3E}">
        <p14:creationId xmlns:p14="http://schemas.microsoft.com/office/powerpoint/2010/main" val="2068478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2686050" y="5471876"/>
            <a:ext cx="6529388" cy="461665"/>
          </a:xfrm>
          <a:prstGeom prst="rect">
            <a:avLst/>
          </a:prstGeom>
          <a:noFill/>
        </p:spPr>
        <p:txBody>
          <a:bodyPr wrap="square" rtlCol="0">
            <a:spAutoFit/>
          </a:bodyPr>
          <a:lstStyle/>
          <a:p>
            <a:pPr algn="ctr"/>
            <a:r>
              <a:rPr lang="en-US" sz="2400" b="1">
                <a:solidFill>
                  <a:schemeClr val="bg1"/>
                </a:solidFill>
                <a:latin typeface="Myriad Pro Black" panose="020B0803030403020204" pitchFamily="34" charset="0"/>
              </a:rPr>
              <a:t>Adult/Volunteer Services – Teryn Gilliam</a:t>
            </a:r>
          </a:p>
        </p:txBody>
      </p:sp>
    </p:spTree>
    <p:extLst>
      <p:ext uri="{BB962C8B-B14F-4D97-AF65-F5344CB8AC3E}">
        <p14:creationId xmlns:p14="http://schemas.microsoft.com/office/powerpoint/2010/main" val="4105776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65472" y="365125"/>
            <a:ext cx="632214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chemeClr val="bg1"/>
                </a:solidFill>
              </a:rPr>
              <a:t>About FulcoLibrary</a:t>
            </a:r>
          </a:p>
        </p:txBody>
      </p:sp>
      <p:sp>
        <p:nvSpPr>
          <p:cNvPr id="6" name="Content Placeholder 2"/>
          <p:cNvSpPr txBox="1">
            <a:spLocks/>
          </p:cNvSpPr>
          <p:nvPr/>
        </p:nvSpPr>
        <p:spPr>
          <a:xfrm>
            <a:off x="7285702" y="842399"/>
            <a:ext cx="4454015" cy="4702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7" name="Content Placeholder 2"/>
          <p:cNvSpPr txBox="1">
            <a:spLocks/>
          </p:cNvSpPr>
          <p:nvPr/>
        </p:nvSpPr>
        <p:spPr>
          <a:xfrm>
            <a:off x="417872" y="1978025"/>
            <a:ext cx="6322142"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solidFill>
                  <a:schemeClr val="bg1"/>
                </a:solidFill>
                <a:latin typeface="Myriad Pro" panose="020B0503030403020204" pitchFamily="34" charset="0"/>
              </a:rPr>
              <a:t>32 branch libraries, 1 library specializing in African American Culture and History and one Central/Library HQ </a:t>
            </a:r>
          </a:p>
          <a:p>
            <a:r>
              <a:rPr lang="en-US" sz="2600">
                <a:solidFill>
                  <a:schemeClr val="bg1"/>
                </a:solidFill>
                <a:latin typeface="Myriad Pro" panose="020B0503030403020204" pitchFamily="34" charset="0"/>
              </a:rPr>
              <a:t>Serve all Fulton County residents of all ages</a:t>
            </a:r>
          </a:p>
          <a:p>
            <a:r>
              <a:rPr lang="en-US" sz="2600">
                <a:solidFill>
                  <a:schemeClr val="bg1"/>
                </a:solidFill>
                <a:latin typeface="Myriad Pro" panose="020B0503030403020204" pitchFamily="34" charset="0"/>
              </a:rPr>
              <a:t>Offer free services including, books, movies, music, passes for local attractions, digital library services, programs for all ages, special services for students (CLASS Pass), tech services, computer labs, meeting and study rooms and so much more. </a:t>
            </a:r>
          </a:p>
        </p:txBody>
      </p:sp>
      <p:pic>
        <p:nvPicPr>
          <p:cNvPr id="3" name="Picture 2" descr="A group of women posing for a photo&#10;&#10;Description automatically generated">
            <a:extLst>
              <a:ext uri="{FF2B5EF4-FFF2-40B4-BE49-F238E27FC236}">
                <a16:creationId xmlns:a16="http://schemas.microsoft.com/office/drawing/2014/main" id="{B43889D0-9529-4495-B306-3688AF1962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551" y="-2568"/>
            <a:ext cx="5293449" cy="3660168"/>
          </a:xfrm>
          <a:prstGeom prst="rect">
            <a:avLst/>
          </a:prstGeom>
        </p:spPr>
      </p:pic>
      <p:pic>
        <p:nvPicPr>
          <p:cNvPr id="8" name="Picture 7">
            <a:extLst>
              <a:ext uri="{FF2B5EF4-FFF2-40B4-BE49-F238E27FC236}">
                <a16:creationId xmlns:a16="http://schemas.microsoft.com/office/drawing/2014/main" id="{D7B7CD61-914A-44E5-BFE5-99987774F7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36"/>
          <a:stretch/>
        </p:blipFill>
        <p:spPr>
          <a:xfrm>
            <a:off x="6905336" y="3428999"/>
            <a:ext cx="5293449" cy="3425601"/>
          </a:xfrm>
          <a:prstGeom prst="rect">
            <a:avLst/>
          </a:prstGeom>
        </p:spPr>
      </p:pic>
    </p:spTree>
    <p:extLst>
      <p:ext uri="{BB962C8B-B14F-4D97-AF65-F5344CB8AC3E}">
        <p14:creationId xmlns:p14="http://schemas.microsoft.com/office/powerpoint/2010/main" val="1731734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7285702" y="842399"/>
            <a:ext cx="4454015" cy="4702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pic>
        <p:nvPicPr>
          <p:cNvPr id="7" name="Picture 6">
            <a:extLst>
              <a:ext uri="{FF2B5EF4-FFF2-40B4-BE49-F238E27FC236}">
                <a16:creationId xmlns:a16="http://schemas.microsoft.com/office/drawing/2014/main" id="{84B3C3F0-CEC9-4D5C-9D87-1219E37599F5}"/>
              </a:ext>
            </a:extLst>
          </p:cNvPr>
          <p:cNvPicPr>
            <a:picLocks noChangeAspect="1"/>
          </p:cNvPicPr>
          <p:nvPr/>
        </p:nvPicPr>
        <p:blipFill>
          <a:blip r:embed="rId3"/>
          <a:stretch>
            <a:fillRect/>
          </a:stretch>
        </p:blipFill>
        <p:spPr>
          <a:xfrm>
            <a:off x="29628" y="0"/>
            <a:ext cx="12132744" cy="6858000"/>
          </a:xfrm>
          <a:prstGeom prst="rect">
            <a:avLst/>
          </a:prstGeom>
        </p:spPr>
      </p:pic>
    </p:spTree>
    <p:extLst>
      <p:ext uri="{BB962C8B-B14F-4D97-AF65-F5344CB8AC3E}">
        <p14:creationId xmlns:p14="http://schemas.microsoft.com/office/powerpoint/2010/main" val="4091914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7285702" y="842399"/>
            <a:ext cx="4454015" cy="4702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pic>
        <p:nvPicPr>
          <p:cNvPr id="4" name="Picture 3">
            <a:extLst>
              <a:ext uri="{FF2B5EF4-FFF2-40B4-BE49-F238E27FC236}">
                <a16:creationId xmlns:a16="http://schemas.microsoft.com/office/drawing/2014/main" id="{575A57F2-B31E-461D-AEAE-474DC5718D6C}"/>
              </a:ext>
            </a:extLst>
          </p:cNvPr>
          <p:cNvPicPr>
            <a:picLocks noChangeAspect="1"/>
          </p:cNvPicPr>
          <p:nvPr/>
        </p:nvPicPr>
        <p:blipFill>
          <a:blip r:embed="rId3"/>
          <a:stretch>
            <a:fillRect/>
          </a:stretch>
        </p:blipFill>
        <p:spPr>
          <a:xfrm>
            <a:off x="6496" y="0"/>
            <a:ext cx="12179007" cy="6858000"/>
          </a:xfrm>
          <a:prstGeom prst="rect">
            <a:avLst/>
          </a:prstGeom>
        </p:spPr>
      </p:pic>
    </p:spTree>
    <p:extLst>
      <p:ext uri="{BB962C8B-B14F-4D97-AF65-F5344CB8AC3E}">
        <p14:creationId xmlns:p14="http://schemas.microsoft.com/office/powerpoint/2010/main" val="3720527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A5A599-2340-41F9-9DBF-AAECB13F89B0}"/>
              </a:ext>
            </a:extLst>
          </p:cNvPr>
          <p:cNvPicPr>
            <a:picLocks noChangeAspect="1"/>
          </p:cNvPicPr>
          <p:nvPr/>
        </p:nvPicPr>
        <p:blipFill>
          <a:blip r:embed="rId2"/>
          <a:stretch>
            <a:fillRect/>
          </a:stretch>
        </p:blipFill>
        <p:spPr>
          <a:xfrm>
            <a:off x="-12204" y="0"/>
            <a:ext cx="12204204" cy="6851148"/>
          </a:xfrm>
          <a:prstGeom prst="rect">
            <a:avLst/>
          </a:prstGeom>
        </p:spPr>
      </p:pic>
      <p:pic>
        <p:nvPicPr>
          <p:cNvPr id="3" name="Picture 2">
            <a:extLst>
              <a:ext uri="{FF2B5EF4-FFF2-40B4-BE49-F238E27FC236}">
                <a16:creationId xmlns:a16="http://schemas.microsoft.com/office/drawing/2014/main" id="{E59F1EF0-A673-4285-87E9-080A06F3E6FE}"/>
              </a:ext>
            </a:extLst>
          </p:cNvPr>
          <p:cNvPicPr>
            <a:picLocks noChangeAspect="1"/>
          </p:cNvPicPr>
          <p:nvPr/>
        </p:nvPicPr>
        <p:blipFill>
          <a:blip r:embed="rId3"/>
          <a:stretch>
            <a:fillRect/>
          </a:stretch>
        </p:blipFill>
        <p:spPr>
          <a:xfrm>
            <a:off x="266700" y="373642"/>
            <a:ext cx="11658600" cy="5400751"/>
          </a:xfrm>
          <a:prstGeom prst="rect">
            <a:avLst/>
          </a:prstGeom>
        </p:spPr>
      </p:pic>
    </p:spTree>
    <p:extLst>
      <p:ext uri="{BB962C8B-B14F-4D97-AF65-F5344CB8AC3E}">
        <p14:creationId xmlns:p14="http://schemas.microsoft.com/office/powerpoint/2010/main" val="3887117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006FDD-7B68-4D9B-9CCD-C2C6760DF261}"/>
              </a:ext>
            </a:extLst>
          </p:cNvPr>
          <p:cNvPicPr>
            <a:picLocks noChangeAspect="1"/>
          </p:cNvPicPr>
          <p:nvPr/>
        </p:nvPicPr>
        <p:blipFill>
          <a:blip r:embed="rId2"/>
          <a:stretch>
            <a:fillRect/>
          </a:stretch>
        </p:blipFill>
        <p:spPr>
          <a:xfrm>
            <a:off x="2320" y="0"/>
            <a:ext cx="12187360" cy="6858000"/>
          </a:xfrm>
          <a:prstGeom prst="rect">
            <a:avLst/>
          </a:prstGeom>
        </p:spPr>
      </p:pic>
    </p:spTree>
    <p:extLst>
      <p:ext uri="{BB962C8B-B14F-4D97-AF65-F5344CB8AC3E}">
        <p14:creationId xmlns:p14="http://schemas.microsoft.com/office/powerpoint/2010/main" val="768405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B9B013-7A40-40E2-AC07-F3E1BFA09D4D}"/>
              </a:ext>
            </a:extLst>
          </p:cNvPr>
          <p:cNvPicPr>
            <a:picLocks noChangeAspect="1"/>
          </p:cNvPicPr>
          <p:nvPr/>
        </p:nvPicPr>
        <p:blipFill>
          <a:blip r:embed="rId2"/>
          <a:stretch>
            <a:fillRect/>
          </a:stretch>
        </p:blipFill>
        <p:spPr>
          <a:xfrm>
            <a:off x="9951" y="0"/>
            <a:ext cx="12172097" cy="6858000"/>
          </a:xfrm>
          <a:prstGeom prst="rect">
            <a:avLst/>
          </a:prstGeom>
        </p:spPr>
      </p:pic>
    </p:spTree>
    <p:extLst>
      <p:ext uri="{BB962C8B-B14F-4D97-AF65-F5344CB8AC3E}">
        <p14:creationId xmlns:p14="http://schemas.microsoft.com/office/powerpoint/2010/main" val="1330038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3361248" y="5471876"/>
            <a:ext cx="5400675" cy="461665"/>
          </a:xfrm>
          <a:prstGeom prst="rect">
            <a:avLst/>
          </a:prstGeom>
          <a:noFill/>
        </p:spPr>
        <p:txBody>
          <a:bodyPr wrap="square" rtlCol="0">
            <a:spAutoFit/>
          </a:bodyPr>
          <a:lstStyle/>
          <a:p>
            <a:pPr algn="ctr"/>
            <a:r>
              <a:rPr lang="en-US" sz="2400" b="1">
                <a:solidFill>
                  <a:schemeClr val="bg1"/>
                </a:solidFill>
                <a:latin typeface="Myriad Pro Black" panose="020B0803030403020204" pitchFamily="34" charset="0"/>
              </a:rPr>
              <a:t>Central Library – Cheryl Small</a:t>
            </a:r>
          </a:p>
        </p:txBody>
      </p:sp>
    </p:spTree>
    <p:extLst>
      <p:ext uri="{BB962C8B-B14F-4D97-AF65-F5344CB8AC3E}">
        <p14:creationId xmlns:p14="http://schemas.microsoft.com/office/powerpoint/2010/main" val="2357769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65472" y="365125"/>
            <a:ext cx="632214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chemeClr val="bg1"/>
                </a:solidFill>
                <a:latin typeface="Myriad Pro" panose="020B0503030403020204" pitchFamily="34" charset="0"/>
              </a:rPr>
              <a:t>Central Library</a:t>
            </a:r>
          </a:p>
        </p:txBody>
      </p:sp>
      <p:sp>
        <p:nvSpPr>
          <p:cNvPr id="6" name="Content Placeholder 2"/>
          <p:cNvSpPr txBox="1">
            <a:spLocks/>
          </p:cNvSpPr>
          <p:nvPr/>
        </p:nvSpPr>
        <p:spPr>
          <a:xfrm>
            <a:off x="7285702" y="842399"/>
            <a:ext cx="4454015" cy="4702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7" name="Content Placeholder 2"/>
          <p:cNvSpPr txBox="1">
            <a:spLocks/>
          </p:cNvSpPr>
          <p:nvPr/>
        </p:nvSpPr>
        <p:spPr>
          <a:xfrm>
            <a:off x="417872" y="1871663"/>
            <a:ext cx="6322142" cy="463867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a:solidFill>
                  <a:schemeClr val="bg1"/>
                </a:solidFill>
                <a:effectLst/>
                <a:latin typeface="Myriad Pro" panose="020B0503030403020204" pitchFamily="34" charset="0"/>
                <a:ea typeface="Calibri" panose="020F0502020204030204" pitchFamily="34" charset="0"/>
              </a:rPr>
              <a:t>Headquarters for the Library System</a:t>
            </a: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effectLst/>
                <a:latin typeface="Myriad Pro" panose="020B0503030403020204" pitchFamily="34" charset="0"/>
                <a:ea typeface="Calibri" panose="020F0502020204030204" pitchFamily="34" charset="0"/>
              </a:rPr>
              <a:t>The largest significant facility – houses several departments and offers various services offered.</a:t>
            </a: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effectLst/>
                <a:latin typeface="Myriad Pro" panose="020B0503030403020204" pitchFamily="34" charset="0"/>
                <a:ea typeface="Calibri" panose="020F0502020204030204" pitchFamily="34" charset="0"/>
              </a:rPr>
              <a:t>Basement </a:t>
            </a:r>
          </a:p>
          <a:p>
            <a:pPr lvl="1">
              <a:spcBef>
                <a:spcPts val="0"/>
              </a:spcBef>
            </a:pPr>
            <a:r>
              <a:rPr lang="en-US" b="1">
                <a:solidFill>
                  <a:schemeClr val="bg1"/>
                </a:solidFill>
                <a:effectLst/>
                <a:latin typeface="Myriad Pro" panose="020B0503030403020204" pitchFamily="34" charset="0"/>
                <a:ea typeface="Calibri" panose="020F0502020204030204" pitchFamily="34" charset="0"/>
              </a:rPr>
              <a:t>Gallery Space</a:t>
            </a: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effectLst/>
                <a:latin typeface="Myriad Pro" panose="020B0503030403020204" pitchFamily="34" charset="0"/>
                <a:ea typeface="Calibri" panose="020F0502020204030204" pitchFamily="34" charset="0"/>
              </a:rPr>
              <a:t>1</a:t>
            </a:r>
            <a:r>
              <a:rPr lang="en-US" b="1" baseline="30000">
                <a:solidFill>
                  <a:schemeClr val="bg1"/>
                </a:solidFill>
                <a:effectLst/>
                <a:latin typeface="Myriad Pro" panose="020B0503030403020204" pitchFamily="34" charset="0"/>
                <a:ea typeface="Calibri" panose="020F0502020204030204" pitchFamily="34" charset="0"/>
              </a:rPr>
              <a:t>st</a:t>
            </a:r>
            <a:r>
              <a:rPr lang="en-US" b="1">
                <a:solidFill>
                  <a:schemeClr val="bg1"/>
                </a:solidFill>
                <a:effectLst/>
                <a:latin typeface="Myriad Pro" panose="020B0503030403020204" pitchFamily="34" charset="0"/>
                <a:ea typeface="Calibri" panose="020F0502020204030204" pitchFamily="34" charset="0"/>
              </a:rPr>
              <a:t> Floor </a:t>
            </a:r>
          </a:p>
          <a:p>
            <a:pPr lvl="1">
              <a:spcBef>
                <a:spcPts val="0"/>
              </a:spcBef>
            </a:pPr>
            <a:r>
              <a:rPr lang="en-US" b="1">
                <a:solidFill>
                  <a:schemeClr val="bg1"/>
                </a:solidFill>
                <a:effectLst/>
                <a:latin typeface="Myriad Pro" panose="020B0503030403020204" pitchFamily="34" charset="0"/>
                <a:ea typeface="Times New Roman" panose="02020603050405020304" pitchFamily="18" charset="0"/>
              </a:rPr>
              <a:t>Artist in Residency Spaces</a:t>
            </a:r>
          </a:p>
          <a:p>
            <a:pPr lvl="1">
              <a:spcBef>
                <a:spcPts val="0"/>
              </a:spcBef>
            </a:pPr>
            <a:r>
              <a:rPr lang="en-US" b="1">
                <a:solidFill>
                  <a:schemeClr val="bg1"/>
                </a:solidFill>
                <a:effectLst/>
                <a:latin typeface="Myriad Pro" panose="020B0503030403020204" pitchFamily="34" charset="0"/>
                <a:ea typeface="Times New Roman" panose="02020603050405020304" pitchFamily="18" charset="0"/>
              </a:rPr>
              <a:t>GLS – Georgia Library Service for the blind and print disabled. </a:t>
            </a:r>
            <a:endParaRPr lang="en-US">
              <a:solidFill>
                <a:schemeClr val="bg1"/>
              </a:solidFill>
              <a:effectLst/>
              <a:latin typeface="Myriad Pro" panose="020B0503030403020204" pitchFamily="34" charset="0"/>
              <a:ea typeface="Calibri" panose="020F0502020204030204" pitchFamily="34" charset="0"/>
            </a:endParaRP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effectLst/>
                <a:latin typeface="Myriad Pro" panose="020B0503030403020204" pitchFamily="34" charset="0"/>
                <a:ea typeface="Calibri" panose="020F0502020204030204" pitchFamily="34" charset="0"/>
              </a:rPr>
              <a:t>2</a:t>
            </a:r>
            <a:r>
              <a:rPr lang="en-US" b="1" baseline="30000">
                <a:solidFill>
                  <a:schemeClr val="bg1"/>
                </a:solidFill>
                <a:effectLst/>
                <a:latin typeface="Myriad Pro" panose="020B0503030403020204" pitchFamily="34" charset="0"/>
                <a:ea typeface="Calibri" panose="020F0502020204030204" pitchFamily="34" charset="0"/>
              </a:rPr>
              <a:t>nd</a:t>
            </a:r>
            <a:r>
              <a:rPr lang="en-US" b="1">
                <a:solidFill>
                  <a:schemeClr val="bg1"/>
                </a:solidFill>
                <a:effectLst/>
                <a:latin typeface="Myriad Pro" panose="020B0503030403020204" pitchFamily="34" charset="0"/>
                <a:ea typeface="Calibri" panose="020F0502020204030204" pitchFamily="34" charset="0"/>
              </a:rPr>
              <a:t> Floor</a:t>
            </a:r>
            <a:endParaRPr lang="en-US">
              <a:solidFill>
                <a:schemeClr val="bg1"/>
              </a:solidFill>
              <a:effectLst/>
              <a:latin typeface="Myriad Pro" panose="020B0503030403020204" pitchFamily="34" charset="0"/>
              <a:ea typeface="Calibri" panose="020F0502020204030204" pitchFamily="34" charset="0"/>
            </a:endParaRPr>
          </a:p>
          <a:p>
            <a:pPr lvl="1">
              <a:spcBef>
                <a:spcPts val="0"/>
              </a:spcBef>
            </a:pPr>
            <a:r>
              <a:rPr lang="en-US" b="1">
                <a:solidFill>
                  <a:schemeClr val="bg1"/>
                </a:solidFill>
                <a:effectLst/>
                <a:latin typeface="Myriad Pro" panose="020B0503030403020204" pitchFamily="34" charset="0"/>
                <a:ea typeface="Times New Roman" panose="02020603050405020304" pitchFamily="18" charset="0"/>
              </a:rPr>
              <a:t>GED</a:t>
            </a:r>
            <a:endParaRPr lang="en-US">
              <a:solidFill>
                <a:schemeClr val="bg1"/>
              </a:solidFill>
              <a:effectLst/>
              <a:latin typeface="Myriad Pro" panose="020B0503030403020204" pitchFamily="34" charset="0"/>
              <a:ea typeface="Calibri" panose="020F0502020204030204" pitchFamily="34" charset="0"/>
            </a:endParaRPr>
          </a:p>
          <a:p>
            <a:pPr lvl="1">
              <a:spcBef>
                <a:spcPts val="0"/>
              </a:spcBef>
            </a:pPr>
            <a:r>
              <a:rPr lang="en-US" b="1">
                <a:solidFill>
                  <a:schemeClr val="bg1"/>
                </a:solidFill>
                <a:effectLst/>
                <a:latin typeface="Myriad Pro" panose="020B0503030403020204" pitchFamily="34" charset="0"/>
                <a:ea typeface="Times New Roman" panose="02020603050405020304" pitchFamily="18" charset="0"/>
              </a:rPr>
              <a:t>Computers</a:t>
            </a:r>
            <a:endParaRPr lang="en-US">
              <a:solidFill>
                <a:schemeClr val="bg1"/>
              </a:solidFill>
              <a:effectLst/>
              <a:latin typeface="Myriad Pro" panose="020B0503030403020204" pitchFamily="34" charset="0"/>
              <a:ea typeface="Calibri" panose="020F0502020204030204" pitchFamily="34" charset="0"/>
            </a:endParaRPr>
          </a:p>
          <a:p>
            <a:pPr lvl="1">
              <a:spcBef>
                <a:spcPts val="0"/>
              </a:spcBef>
            </a:pPr>
            <a:r>
              <a:rPr lang="en-US" b="1">
                <a:solidFill>
                  <a:schemeClr val="bg1"/>
                </a:solidFill>
                <a:effectLst/>
                <a:latin typeface="Myriad Pro" panose="020B0503030403020204" pitchFamily="34" charset="0"/>
                <a:ea typeface="Times New Roman" panose="02020603050405020304" pitchFamily="18" charset="0"/>
              </a:rPr>
              <a:t>ESL and GED Classes</a:t>
            </a:r>
            <a:endParaRPr lang="en-US" sz="1400">
              <a:effectLst/>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B43889D0-9529-4495-B306-3688AF1962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05624" y="2877726"/>
            <a:ext cx="5301784" cy="3976338"/>
          </a:xfrm>
          <a:prstGeom prst="rect">
            <a:avLst/>
          </a:prstGeom>
        </p:spPr>
      </p:pic>
      <p:pic>
        <p:nvPicPr>
          <p:cNvPr id="4" name="Picture 3" descr="A picture containing text, building, outdoor, street&#10;&#10;Description automatically generated">
            <a:extLst>
              <a:ext uri="{FF2B5EF4-FFF2-40B4-BE49-F238E27FC236}">
                <a16:creationId xmlns:a16="http://schemas.microsoft.com/office/drawing/2014/main" id="{8CAB0E4E-DA56-4813-B9DA-91CCE94E1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5624" y="-1"/>
            <a:ext cx="5300663" cy="3533775"/>
          </a:xfrm>
          <a:prstGeom prst="rect">
            <a:avLst/>
          </a:prstGeom>
        </p:spPr>
      </p:pic>
    </p:spTree>
    <p:extLst>
      <p:ext uri="{BB962C8B-B14F-4D97-AF65-F5344CB8AC3E}">
        <p14:creationId xmlns:p14="http://schemas.microsoft.com/office/powerpoint/2010/main" val="4219217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65472" y="212725"/>
            <a:ext cx="632214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chemeClr val="bg1"/>
                </a:solidFill>
                <a:latin typeface="Myriad Pro" panose="020B0503030403020204" pitchFamily="34" charset="0"/>
              </a:rPr>
              <a:t>Central Library</a:t>
            </a:r>
          </a:p>
        </p:txBody>
      </p:sp>
      <p:sp>
        <p:nvSpPr>
          <p:cNvPr id="6" name="Content Placeholder 2"/>
          <p:cNvSpPr txBox="1">
            <a:spLocks/>
          </p:cNvSpPr>
          <p:nvPr/>
        </p:nvSpPr>
        <p:spPr>
          <a:xfrm>
            <a:off x="7285702" y="842399"/>
            <a:ext cx="4454015" cy="4702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7" name="Content Placeholder 2"/>
          <p:cNvSpPr txBox="1">
            <a:spLocks/>
          </p:cNvSpPr>
          <p:nvPr/>
        </p:nvSpPr>
        <p:spPr>
          <a:xfrm>
            <a:off x="393011" y="1569057"/>
            <a:ext cx="632214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b="1">
                <a:solidFill>
                  <a:schemeClr val="bg1"/>
                </a:solidFill>
                <a:effectLst/>
                <a:latin typeface="Myriad Pro" panose="020B0503030403020204" pitchFamily="34" charset="0"/>
                <a:ea typeface="Calibri" panose="020F0502020204030204" pitchFamily="34" charset="0"/>
              </a:rPr>
              <a:t>3</a:t>
            </a:r>
            <a:r>
              <a:rPr lang="en-US" sz="2400" b="1" baseline="30000">
                <a:solidFill>
                  <a:schemeClr val="bg1"/>
                </a:solidFill>
                <a:effectLst/>
                <a:latin typeface="Myriad Pro" panose="020B0503030403020204" pitchFamily="34" charset="0"/>
                <a:ea typeface="Calibri" panose="020F0502020204030204" pitchFamily="34" charset="0"/>
              </a:rPr>
              <a:t>rd</a:t>
            </a:r>
            <a:r>
              <a:rPr lang="en-US" sz="2400" b="1">
                <a:solidFill>
                  <a:schemeClr val="bg1"/>
                </a:solidFill>
                <a:effectLst/>
                <a:latin typeface="Myriad Pro" panose="020B0503030403020204" pitchFamily="34" charset="0"/>
                <a:ea typeface="Calibri" panose="020F0502020204030204" pitchFamily="34" charset="0"/>
              </a:rPr>
              <a:t> Floor – General Collections</a:t>
            </a:r>
            <a:endParaRPr lang="en-US" sz="2400">
              <a:solidFill>
                <a:schemeClr val="bg1"/>
              </a:solidFill>
              <a:effectLst/>
              <a:latin typeface="Myriad Pro" panose="020B0503030403020204" pitchFamily="34" charset="0"/>
              <a:ea typeface="Calibri" panose="020F0502020204030204" pitchFamily="34" charset="0"/>
            </a:endParaRPr>
          </a:p>
          <a:p>
            <a:pPr lvl="1">
              <a:spcBef>
                <a:spcPts val="0"/>
              </a:spcBef>
            </a:pPr>
            <a:r>
              <a:rPr lang="en-US" sz="2000" b="1">
                <a:solidFill>
                  <a:schemeClr val="bg1"/>
                </a:solidFill>
                <a:effectLst/>
                <a:latin typeface="Myriad Pro" panose="020B0503030403020204" pitchFamily="34" charset="0"/>
                <a:ea typeface="Calibri" panose="020F0502020204030204" pitchFamily="34" charset="0"/>
              </a:rPr>
              <a:t>Special Collections</a:t>
            </a:r>
            <a:endParaRPr lang="en-US" sz="2000">
              <a:solidFill>
                <a:schemeClr val="bg1"/>
              </a:solidFill>
              <a:effectLst/>
              <a:latin typeface="Myriad Pro" panose="020B0503030403020204" pitchFamily="34" charset="0"/>
              <a:ea typeface="Calibri" panose="020F0502020204030204" pitchFamily="34" charset="0"/>
            </a:endParaRPr>
          </a:p>
          <a:p>
            <a:pPr lvl="1">
              <a:spcBef>
                <a:spcPts val="0"/>
              </a:spcBef>
            </a:pPr>
            <a:r>
              <a:rPr lang="en-US" sz="2000" b="1">
                <a:solidFill>
                  <a:schemeClr val="bg1"/>
                </a:solidFill>
                <a:effectLst/>
                <a:latin typeface="Myriad Pro" panose="020B0503030403020204" pitchFamily="34" charset="0"/>
                <a:ea typeface="Times New Roman" panose="02020603050405020304" pitchFamily="18" charset="0"/>
              </a:rPr>
              <a:t>Local History</a:t>
            </a:r>
            <a:endParaRPr lang="en-US" sz="2000">
              <a:solidFill>
                <a:schemeClr val="bg1"/>
              </a:solidFill>
              <a:effectLst/>
              <a:latin typeface="Myriad Pro" panose="020B0503030403020204" pitchFamily="34" charset="0"/>
              <a:ea typeface="Calibri" panose="020F0502020204030204" pitchFamily="34" charset="0"/>
            </a:endParaRPr>
          </a:p>
          <a:p>
            <a:pPr lvl="1">
              <a:spcBef>
                <a:spcPts val="0"/>
              </a:spcBef>
            </a:pPr>
            <a:r>
              <a:rPr lang="en-US" sz="2000" b="1">
                <a:solidFill>
                  <a:schemeClr val="bg1"/>
                </a:solidFill>
                <a:effectLst/>
                <a:latin typeface="Myriad Pro" panose="020B0503030403020204" pitchFamily="34" charset="0"/>
                <a:ea typeface="Times New Roman" panose="02020603050405020304" pitchFamily="18" charset="0"/>
              </a:rPr>
              <a:t>Margaret Mitchell Collection</a:t>
            </a:r>
            <a:endParaRPr lang="en-US" sz="2000">
              <a:solidFill>
                <a:schemeClr val="bg1"/>
              </a:solidFill>
              <a:effectLst/>
              <a:latin typeface="Myriad Pro" panose="020B0503030403020204" pitchFamily="34" charset="0"/>
              <a:ea typeface="Calibri" panose="020F0502020204030204" pitchFamily="34" charset="0"/>
            </a:endParaRPr>
          </a:p>
          <a:p>
            <a:pPr lvl="1">
              <a:spcBef>
                <a:spcPts val="0"/>
              </a:spcBef>
            </a:pPr>
            <a:r>
              <a:rPr lang="en-US" sz="2000" b="1">
                <a:solidFill>
                  <a:schemeClr val="bg1"/>
                </a:solidFill>
                <a:effectLst/>
                <a:latin typeface="Myriad Pro" panose="020B0503030403020204" pitchFamily="34" charset="0"/>
                <a:ea typeface="Times New Roman" panose="02020603050405020304" pitchFamily="18" charset="0"/>
              </a:rPr>
              <a:t>Haines Criss Cross Directory </a:t>
            </a:r>
            <a:endParaRPr lang="en-US" sz="2000">
              <a:solidFill>
                <a:schemeClr val="bg1"/>
              </a:solidFill>
              <a:effectLst/>
              <a:latin typeface="Myriad Pro" panose="020B0503030403020204" pitchFamily="34" charset="0"/>
              <a:ea typeface="Calibri" panose="020F0502020204030204" pitchFamily="34" charset="0"/>
            </a:endParaRPr>
          </a:p>
          <a:p>
            <a:pPr lvl="1">
              <a:spcBef>
                <a:spcPts val="0"/>
              </a:spcBef>
            </a:pPr>
            <a:r>
              <a:rPr lang="en-US" sz="2000" b="1">
                <a:solidFill>
                  <a:schemeClr val="bg1"/>
                </a:solidFill>
                <a:effectLst/>
                <a:latin typeface="Myriad Pro" panose="020B0503030403020204" pitchFamily="34" charset="0"/>
                <a:ea typeface="Times New Roman" panose="02020603050405020304" pitchFamily="18" charset="0"/>
              </a:rPr>
              <a:t>Periodical Room</a:t>
            </a:r>
          </a:p>
          <a:p>
            <a:pPr lvl="1">
              <a:spcBef>
                <a:spcPts val="0"/>
              </a:spcBef>
            </a:pPr>
            <a:endParaRPr lang="en-US" sz="2000">
              <a:solidFill>
                <a:schemeClr val="bg1"/>
              </a:solidFill>
              <a:effectLst/>
              <a:latin typeface="Myriad Pro" panose="020B0503030403020204" pitchFamily="34" charset="0"/>
              <a:ea typeface="Calibri" panose="020F0502020204030204" pitchFamily="34" charset="0"/>
            </a:endParaRPr>
          </a:p>
          <a:p>
            <a:pPr>
              <a:spcBef>
                <a:spcPts val="0"/>
              </a:spcBef>
            </a:pPr>
            <a:r>
              <a:rPr lang="en-US" sz="2400" b="1">
                <a:solidFill>
                  <a:schemeClr val="bg1"/>
                </a:solidFill>
                <a:effectLst/>
                <a:latin typeface="Myriad Pro" panose="020B0503030403020204" pitchFamily="34" charset="0"/>
                <a:ea typeface="Calibri" panose="020F0502020204030204" pitchFamily="34" charset="0"/>
              </a:rPr>
              <a:t>4</a:t>
            </a:r>
            <a:r>
              <a:rPr lang="en-US" sz="2400" b="1" baseline="30000">
                <a:solidFill>
                  <a:schemeClr val="bg1"/>
                </a:solidFill>
                <a:effectLst/>
                <a:latin typeface="Myriad Pro" panose="020B0503030403020204" pitchFamily="34" charset="0"/>
                <a:ea typeface="Calibri" panose="020F0502020204030204" pitchFamily="34" charset="0"/>
              </a:rPr>
              <a:t>th</a:t>
            </a:r>
            <a:r>
              <a:rPr lang="en-US" sz="2400" b="1">
                <a:solidFill>
                  <a:schemeClr val="bg1"/>
                </a:solidFill>
                <a:effectLst/>
                <a:latin typeface="Myriad Pro" panose="020B0503030403020204" pitchFamily="34" charset="0"/>
                <a:ea typeface="Calibri" panose="020F0502020204030204" pitchFamily="34" charset="0"/>
              </a:rPr>
              <a:t> Floor – Youth Services </a:t>
            </a:r>
            <a:endParaRPr lang="en-US" sz="2400">
              <a:solidFill>
                <a:schemeClr val="bg1"/>
              </a:solidFill>
              <a:effectLst/>
              <a:latin typeface="Myriad Pro" panose="020B0503030403020204" pitchFamily="34" charset="0"/>
              <a:ea typeface="Calibri" panose="020F0502020204030204" pitchFamily="34" charset="0"/>
            </a:endParaRPr>
          </a:p>
          <a:p>
            <a:pPr lvl="1">
              <a:spcBef>
                <a:spcPts val="0"/>
              </a:spcBef>
            </a:pPr>
            <a:r>
              <a:rPr lang="en-US" sz="2000" b="1">
                <a:solidFill>
                  <a:schemeClr val="bg1"/>
                </a:solidFill>
                <a:effectLst/>
                <a:latin typeface="Myriad Pro" panose="020B0503030403020204" pitchFamily="34" charset="0"/>
                <a:ea typeface="Times New Roman" panose="02020603050405020304" pitchFamily="18" charset="0"/>
              </a:rPr>
              <a:t>Children’s Department </a:t>
            </a:r>
            <a:endParaRPr lang="en-US" sz="2000">
              <a:solidFill>
                <a:schemeClr val="bg1"/>
              </a:solidFill>
              <a:effectLst/>
              <a:latin typeface="Myriad Pro" panose="020B0503030403020204" pitchFamily="34" charset="0"/>
              <a:ea typeface="Calibri" panose="020F0502020204030204" pitchFamily="34" charset="0"/>
            </a:endParaRPr>
          </a:p>
          <a:p>
            <a:pPr lvl="1">
              <a:spcBef>
                <a:spcPts val="0"/>
              </a:spcBef>
            </a:pPr>
            <a:r>
              <a:rPr lang="en-US" sz="2000" b="1">
                <a:solidFill>
                  <a:schemeClr val="bg1"/>
                </a:solidFill>
                <a:effectLst/>
                <a:latin typeface="Myriad Pro" panose="020B0503030403020204" pitchFamily="34" charset="0"/>
                <a:ea typeface="Times New Roman" panose="02020603050405020304" pitchFamily="18" charset="0"/>
              </a:rPr>
              <a:t>Teen Department </a:t>
            </a:r>
            <a:endParaRPr lang="en-US" sz="2000">
              <a:solidFill>
                <a:schemeClr val="bg1"/>
              </a:solidFill>
              <a:effectLst/>
              <a:latin typeface="Myriad Pro" panose="020B0503030403020204" pitchFamily="34" charset="0"/>
              <a:ea typeface="Calibri" panose="020F0502020204030204" pitchFamily="34" charset="0"/>
            </a:endParaRPr>
          </a:p>
          <a:p>
            <a:pPr lvl="1">
              <a:spcBef>
                <a:spcPts val="0"/>
              </a:spcBef>
            </a:pPr>
            <a:r>
              <a:rPr lang="en-US" sz="2000" b="1">
                <a:solidFill>
                  <a:schemeClr val="bg1"/>
                </a:solidFill>
                <a:effectLst/>
                <a:latin typeface="Myriad Pro" panose="020B0503030403020204" pitchFamily="34" charset="0"/>
                <a:ea typeface="Times New Roman" panose="02020603050405020304" pitchFamily="18" charset="0"/>
              </a:rPr>
              <a:t>Teen Tech Center </a:t>
            </a:r>
          </a:p>
          <a:p>
            <a:pPr lvl="1">
              <a:spcBef>
                <a:spcPts val="0"/>
              </a:spcBef>
            </a:pPr>
            <a:endParaRPr lang="en-US" sz="2400">
              <a:solidFill>
                <a:schemeClr val="bg1"/>
              </a:solidFill>
              <a:effectLst/>
              <a:latin typeface="Myriad Pro" panose="020B0503030403020204" pitchFamily="34" charset="0"/>
              <a:ea typeface="Calibri" panose="020F0502020204030204" pitchFamily="34" charset="0"/>
            </a:endParaRPr>
          </a:p>
          <a:p>
            <a:pPr>
              <a:spcBef>
                <a:spcPts val="0"/>
              </a:spcBef>
            </a:pPr>
            <a:r>
              <a:rPr lang="en-US" sz="2400" b="1">
                <a:solidFill>
                  <a:schemeClr val="bg1"/>
                </a:solidFill>
                <a:effectLst/>
                <a:latin typeface="Myriad Pro" panose="020B0503030403020204" pitchFamily="34" charset="0"/>
                <a:ea typeface="Calibri" panose="020F0502020204030204" pitchFamily="34" charset="0"/>
              </a:rPr>
              <a:t>5</a:t>
            </a:r>
            <a:r>
              <a:rPr lang="en-US" sz="2400" b="1" baseline="30000">
                <a:solidFill>
                  <a:schemeClr val="bg1"/>
                </a:solidFill>
                <a:effectLst/>
                <a:latin typeface="Myriad Pro" panose="020B0503030403020204" pitchFamily="34" charset="0"/>
                <a:ea typeface="Calibri" panose="020F0502020204030204" pitchFamily="34" charset="0"/>
              </a:rPr>
              <a:t>th</a:t>
            </a:r>
            <a:r>
              <a:rPr lang="en-US" sz="2400" b="1">
                <a:solidFill>
                  <a:schemeClr val="bg1"/>
                </a:solidFill>
                <a:effectLst/>
                <a:latin typeface="Myriad Pro" panose="020B0503030403020204" pitchFamily="34" charset="0"/>
                <a:ea typeface="Calibri" panose="020F0502020204030204" pitchFamily="34" charset="0"/>
              </a:rPr>
              <a:t> Floor Event Space </a:t>
            </a:r>
            <a:endParaRPr lang="en-US" sz="2400">
              <a:solidFill>
                <a:schemeClr val="bg1"/>
              </a:solidFill>
              <a:effectLst/>
              <a:latin typeface="Myriad Pro" panose="020B0503030403020204" pitchFamily="34" charset="0"/>
              <a:ea typeface="Calibri" panose="020F0502020204030204" pitchFamily="34" charset="0"/>
            </a:endParaRPr>
          </a:p>
          <a:p>
            <a:pPr lvl="1">
              <a:spcBef>
                <a:spcPts val="0"/>
              </a:spcBef>
            </a:pPr>
            <a:r>
              <a:rPr lang="en-US" sz="2000" b="1">
                <a:solidFill>
                  <a:schemeClr val="bg1"/>
                </a:solidFill>
                <a:effectLst/>
                <a:latin typeface="Myriad Pro" panose="020B0503030403020204" pitchFamily="34" charset="0"/>
                <a:ea typeface="Times New Roman" panose="02020603050405020304" pitchFamily="18" charset="0"/>
              </a:rPr>
              <a:t>Auditorium</a:t>
            </a:r>
            <a:endParaRPr lang="en-US" sz="2000">
              <a:solidFill>
                <a:schemeClr val="bg1"/>
              </a:solidFill>
              <a:effectLst/>
              <a:latin typeface="Myriad Pro" panose="020B0503030403020204" pitchFamily="34" charset="0"/>
              <a:ea typeface="Calibri" panose="020F0502020204030204" pitchFamily="34" charset="0"/>
            </a:endParaRPr>
          </a:p>
          <a:p>
            <a:pPr lvl="1">
              <a:spcBef>
                <a:spcPts val="0"/>
              </a:spcBef>
            </a:pPr>
            <a:r>
              <a:rPr lang="en-US" sz="2000" b="1">
                <a:solidFill>
                  <a:schemeClr val="bg1"/>
                </a:solidFill>
                <a:effectLst/>
                <a:latin typeface="Myriad Pro" panose="020B0503030403020204" pitchFamily="34" charset="0"/>
                <a:ea typeface="Times New Roman" panose="02020603050405020304" pitchFamily="18" charset="0"/>
              </a:rPr>
              <a:t>Six meeting rooms</a:t>
            </a:r>
            <a:endParaRPr lang="en-US" sz="2000">
              <a:solidFill>
                <a:schemeClr val="bg1"/>
              </a:solidFill>
              <a:effectLst/>
              <a:latin typeface="Myriad Pro" panose="020B0503030403020204" pitchFamily="34" charset="0"/>
              <a:ea typeface="Calibri" panose="020F0502020204030204" pitchFamily="34" charset="0"/>
            </a:endParaRPr>
          </a:p>
          <a:p>
            <a:pPr lvl="1">
              <a:spcBef>
                <a:spcPts val="0"/>
              </a:spcBef>
            </a:pPr>
            <a:r>
              <a:rPr lang="en-US" sz="2000" b="1">
                <a:solidFill>
                  <a:schemeClr val="bg1"/>
                </a:solidFill>
                <a:effectLst/>
                <a:latin typeface="Myriad Pro" panose="020B0503030403020204" pitchFamily="34" charset="0"/>
                <a:ea typeface="Times New Roman" panose="02020603050405020304" pitchFamily="18" charset="0"/>
              </a:rPr>
              <a:t>Demo Kitchen</a:t>
            </a:r>
            <a:endParaRPr lang="en-US" sz="2000">
              <a:solidFill>
                <a:schemeClr val="bg1"/>
              </a:solidFill>
              <a:effectLst/>
              <a:latin typeface="Myriad Pro" panose="020B0503030403020204" pitchFamily="34" charset="0"/>
              <a:ea typeface="Calibri" panose="020F0502020204030204" pitchFamily="34" charset="0"/>
            </a:endParaRPr>
          </a:p>
          <a:p>
            <a:pPr lvl="1">
              <a:spcBef>
                <a:spcPts val="0"/>
              </a:spcBef>
            </a:pPr>
            <a:r>
              <a:rPr lang="en-US" sz="2000" b="1">
                <a:solidFill>
                  <a:schemeClr val="bg1"/>
                </a:solidFill>
                <a:effectLst/>
                <a:latin typeface="Myriad Pro" panose="020B0503030403020204" pitchFamily="34" charset="0"/>
                <a:ea typeface="Times New Roman" panose="02020603050405020304" pitchFamily="18" charset="0"/>
              </a:rPr>
              <a:t>Catering Kitchen </a:t>
            </a:r>
            <a:endParaRPr lang="en-US" sz="2000">
              <a:solidFill>
                <a:schemeClr val="bg1"/>
              </a:solidFill>
              <a:effectLst/>
              <a:latin typeface="Myriad Pro" panose="020B050303040302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A0F28FD9-DE05-4D59-8E95-4DF43FADFB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5625" y="3343275"/>
            <a:ext cx="5272088" cy="3514725"/>
          </a:xfrm>
          <a:prstGeom prst="rect">
            <a:avLst/>
          </a:prstGeom>
        </p:spPr>
      </p:pic>
      <p:pic>
        <p:nvPicPr>
          <p:cNvPr id="10" name="Picture 9">
            <a:extLst>
              <a:ext uri="{FF2B5EF4-FFF2-40B4-BE49-F238E27FC236}">
                <a16:creationId xmlns:a16="http://schemas.microsoft.com/office/drawing/2014/main" id="{47D9A84C-1CEF-419E-8DFE-73F933990FCC}"/>
              </a:ext>
            </a:extLst>
          </p:cNvPr>
          <p:cNvPicPr>
            <a:picLocks noChangeAspect="1"/>
          </p:cNvPicPr>
          <p:nvPr/>
        </p:nvPicPr>
        <p:blipFill>
          <a:blip r:embed="rId4"/>
          <a:stretch>
            <a:fillRect/>
          </a:stretch>
        </p:blipFill>
        <p:spPr>
          <a:xfrm>
            <a:off x="6905625" y="0"/>
            <a:ext cx="5272088" cy="3514725"/>
          </a:xfrm>
          <a:prstGeom prst="rect">
            <a:avLst/>
          </a:prstGeom>
        </p:spPr>
      </p:pic>
    </p:spTree>
    <p:extLst>
      <p:ext uri="{BB962C8B-B14F-4D97-AF65-F5344CB8AC3E}">
        <p14:creationId xmlns:p14="http://schemas.microsoft.com/office/powerpoint/2010/main" val="3458339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3361248" y="5471876"/>
            <a:ext cx="5400675" cy="461665"/>
          </a:xfrm>
          <a:prstGeom prst="rect">
            <a:avLst/>
          </a:prstGeom>
          <a:noFill/>
        </p:spPr>
        <p:txBody>
          <a:bodyPr wrap="square" rtlCol="0">
            <a:spAutoFit/>
          </a:bodyPr>
          <a:lstStyle/>
          <a:p>
            <a:pPr algn="ctr"/>
            <a:r>
              <a:rPr lang="en-US" sz="2400" b="1">
                <a:solidFill>
                  <a:schemeClr val="bg1"/>
                </a:solidFill>
                <a:latin typeface="Myriad Pro Black" panose="020B0803030403020204" pitchFamily="34" charset="0"/>
              </a:rPr>
              <a:t>Auburn Avenue – Victor Simmons</a:t>
            </a:r>
          </a:p>
        </p:txBody>
      </p:sp>
    </p:spTree>
    <p:extLst>
      <p:ext uri="{BB962C8B-B14F-4D97-AF65-F5344CB8AC3E}">
        <p14:creationId xmlns:p14="http://schemas.microsoft.com/office/powerpoint/2010/main" val="1784577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35585A-0507-4E70-80F1-C7D3C1481382}"/>
              </a:ext>
            </a:extLst>
          </p:cNvPr>
          <p:cNvPicPr>
            <a:picLocks noChangeAspect="1"/>
          </p:cNvPicPr>
          <p:nvPr/>
        </p:nvPicPr>
        <p:blipFill>
          <a:blip r:embed="rId2"/>
          <a:stretch>
            <a:fillRect/>
          </a:stretch>
        </p:blipFill>
        <p:spPr>
          <a:xfrm>
            <a:off x="0" y="-5633"/>
            <a:ext cx="12191999" cy="6869266"/>
          </a:xfrm>
          <a:prstGeom prst="rect">
            <a:avLst/>
          </a:prstGeom>
        </p:spPr>
      </p:pic>
    </p:spTree>
    <p:extLst>
      <p:ext uri="{BB962C8B-B14F-4D97-AF65-F5344CB8AC3E}">
        <p14:creationId xmlns:p14="http://schemas.microsoft.com/office/powerpoint/2010/main" val="3677373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5472" y="365125"/>
            <a:ext cx="6322142" cy="1325563"/>
          </a:xfrm>
        </p:spPr>
        <p:txBody>
          <a:bodyPr>
            <a:normAutofit fontScale="90000"/>
          </a:bodyPr>
          <a:lstStyle/>
          <a:p>
            <a:r>
              <a:rPr lang="en-US">
                <a:solidFill>
                  <a:schemeClr val="bg1"/>
                </a:solidFill>
              </a:rPr>
              <a:t>We have several departments we’ll hear from tonight</a:t>
            </a:r>
          </a:p>
        </p:txBody>
      </p:sp>
      <p:sp>
        <p:nvSpPr>
          <p:cNvPr id="4" name="Content Placeholder 2"/>
          <p:cNvSpPr txBox="1">
            <a:spLocks/>
          </p:cNvSpPr>
          <p:nvPr/>
        </p:nvSpPr>
        <p:spPr>
          <a:xfrm>
            <a:off x="356227" y="1906105"/>
            <a:ext cx="6322142"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Director/Strategic Plan</a:t>
            </a:r>
          </a:p>
          <a:p>
            <a:r>
              <a:rPr lang="en-US">
                <a:solidFill>
                  <a:schemeClr val="bg1"/>
                </a:solidFill>
              </a:rPr>
              <a:t>Technical Services/Collection Management</a:t>
            </a:r>
          </a:p>
          <a:p>
            <a:r>
              <a:rPr lang="en-US">
                <a:solidFill>
                  <a:schemeClr val="bg1"/>
                </a:solidFill>
              </a:rPr>
              <a:t>Youth Services</a:t>
            </a:r>
          </a:p>
          <a:p>
            <a:r>
              <a:rPr lang="en-US">
                <a:solidFill>
                  <a:schemeClr val="bg1"/>
                </a:solidFill>
              </a:rPr>
              <a:t>Adult Services/Volunteer Services</a:t>
            </a:r>
          </a:p>
          <a:p>
            <a:r>
              <a:rPr lang="en-US">
                <a:solidFill>
                  <a:schemeClr val="bg1"/>
                </a:solidFill>
              </a:rPr>
              <a:t>Central Library</a:t>
            </a:r>
          </a:p>
          <a:p>
            <a:r>
              <a:rPr lang="en-US">
                <a:solidFill>
                  <a:schemeClr val="bg1"/>
                </a:solidFill>
              </a:rPr>
              <a:t>Auburn Avenue Research Library</a:t>
            </a:r>
          </a:p>
          <a:p>
            <a:r>
              <a:rPr lang="en-US">
                <a:solidFill>
                  <a:schemeClr val="bg1"/>
                </a:solidFill>
              </a:rPr>
              <a:t>Outreach Services</a:t>
            </a:r>
          </a:p>
          <a:p>
            <a:r>
              <a:rPr lang="en-US">
                <a:solidFill>
                  <a:schemeClr val="bg1"/>
                </a:solidFill>
              </a:rPr>
              <a:t>Social Services </a:t>
            </a:r>
          </a:p>
          <a:p>
            <a:r>
              <a:rPr lang="en-US">
                <a:solidFill>
                  <a:schemeClr val="bg1"/>
                </a:solidFill>
              </a:rPr>
              <a:t>Finance</a:t>
            </a:r>
          </a:p>
          <a:p>
            <a:r>
              <a:rPr lang="en-US">
                <a:solidFill>
                  <a:schemeClr val="bg1"/>
                </a:solidFill>
              </a:rPr>
              <a:t>Courier/HR Services</a:t>
            </a:r>
          </a:p>
          <a:p>
            <a:r>
              <a:rPr lang="en-US">
                <a:solidFill>
                  <a:schemeClr val="bg1"/>
                </a:solidFill>
              </a:rPr>
              <a:t>Marketing</a:t>
            </a:r>
          </a:p>
          <a:p>
            <a:endParaRPr lang="en-US">
              <a:solidFill>
                <a:schemeClr val="bg1"/>
              </a:solidFill>
            </a:endParaRPr>
          </a:p>
        </p:txBody>
      </p:sp>
      <p:pic>
        <p:nvPicPr>
          <p:cNvPr id="8" name="Picture 7" descr="A group of people standing in front of a podium&#10;&#10;Description automatically generated with medium confidence">
            <a:extLst>
              <a:ext uri="{FF2B5EF4-FFF2-40B4-BE49-F238E27FC236}">
                <a16:creationId xmlns:a16="http://schemas.microsoft.com/office/drawing/2014/main" id="{7DB62085-4E9D-4528-9538-9C2CCC7C7F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8872" y="10274"/>
            <a:ext cx="5313128" cy="3522638"/>
          </a:xfrm>
          <a:prstGeom prst="rect">
            <a:avLst/>
          </a:prstGeom>
        </p:spPr>
      </p:pic>
      <p:pic>
        <p:nvPicPr>
          <p:cNvPr id="10" name="Picture 9" descr="A picture containing text, road, tree, outdoor&#10;&#10;Description automatically generated">
            <a:extLst>
              <a:ext uri="{FF2B5EF4-FFF2-40B4-BE49-F238E27FC236}">
                <a16:creationId xmlns:a16="http://schemas.microsoft.com/office/drawing/2014/main" id="{52DA14BD-13E7-4D48-B0E7-8FBFA15E3F72}"/>
              </a:ext>
            </a:extLst>
          </p:cNvPr>
          <p:cNvPicPr>
            <a:picLocks noChangeAspect="1"/>
          </p:cNvPicPr>
          <p:nvPr/>
        </p:nvPicPr>
        <p:blipFill rotWithShape="1">
          <a:blip r:embed="rId4">
            <a:extLst>
              <a:ext uri="{28A0092B-C50C-407E-A947-70E740481C1C}">
                <a14:useLocalDpi xmlns:a14="http://schemas.microsoft.com/office/drawing/2010/main" val="0"/>
              </a:ext>
            </a:extLst>
          </a:blip>
          <a:srcRect b="-9096"/>
          <a:stretch/>
        </p:blipFill>
        <p:spPr>
          <a:xfrm>
            <a:off x="6878871" y="3429000"/>
            <a:ext cx="5384298" cy="3731470"/>
          </a:xfrm>
          <a:prstGeom prst="rect">
            <a:avLst/>
          </a:prstGeom>
        </p:spPr>
      </p:pic>
    </p:spTree>
    <p:extLst>
      <p:ext uri="{BB962C8B-B14F-4D97-AF65-F5344CB8AC3E}">
        <p14:creationId xmlns:p14="http://schemas.microsoft.com/office/powerpoint/2010/main" val="1844030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55F427-5954-447A-90F1-479F2D499323}"/>
              </a:ext>
            </a:extLst>
          </p:cNvPr>
          <p:cNvPicPr>
            <a:picLocks noChangeAspect="1"/>
          </p:cNvPicPr>
          <p:nvPr/>
        </p:nvPicPr>
        <p:blipFill>
          <a:blip r:embed="rId2"/>
          <a:stretch>
            <a:fillRect/>
          </a:stretch>
        </p:blipFill>
        <p:spPr>
          <a:xfrm>
            <a:off x="-26532" y="14860"/>
            <a:ext cx="12218532" cy="6843140"/>
          </a:xfrm>
          <a:prstGeom prst="rect">
            <a:avLst/>
          </a:prstGeom>
        </p:spPr>
      </p:pic>
    </p:spTree>
    <p:extLst>
      <p:ext uri="{BB962C8B-B14F-4D97-AF65-F5344CB8AC3E}">
        <p14:creationId xmlns:p14="http://schemas.microsoft.com/office/powerpoint/2010/main" val="850446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2924176" y="5471876"/>
            <a:ext cx="5837748" cy="461665"/>
          </a:xfrm>
          <a:prstGeom prst="rect">
            <a:avLst/>
          </a:prstGeom>
          <a:noFill/>
        </p:spPr>
        <p:txBody>
          <a:bodyPr wrap="square" rtlCol="0">
            <a:spAutoFit/>
          </a:bodyPr>
          <a:lstStyle/>
          <a:p>
            <a:pPr algn="ctr"/>
            <a:r>
              <a:rPr lang="en-US" sz="2400" b="1">
                <a:solidFill>
                  <a:schemeClr val="bg1"/>
                </a:solidFill>
                <a:latin typeface="Myriad Pro Black" panose="020B0803030403020204" pitchFamily="34" charset="0"/>
              </a:rPr>
              <a:t>Outreach Services – Nicolas Rodriguez</a:t>
            </a:r>
          </a:p>
        </p:txBody>
      </p:sp>
    </p:spTree>
    <p:extLst>
      <p:ext uri="{BB962C8B-B14F-4D97-AF65-F5344CB8AC3E}">
        <p14:creationId xmlns:p14="http://schemas.microsoft.com/office/powerpoint/2010/main" val="2440754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DE7D24-D60F-40B7-8DC5-163677070B1A}"/>
              </a:ext>
            </a:extLst>
          </p:cNvPr>
          <p:cNvPicPr>
            <a:picLocks noChangeAspect="1"/>
          </p:cNvPicPr>
          <p:nvPr/>
        </p:nvPicPr>
        <p:blipFill>
          <a:blip r:embed="rId2"/>
          <a:stretch>
            <a:fillRect/>
          </a:stretch>
        </p:blipFill>
        <p:spPr>
          <a:xfrm>
            <a:off x="2373" y="0"/>
            <a:ext cx="12187254" cy="6858000"/>
          </a:xfrm>
          <a:prstGeom prst="rect">
            <a:avLst/>
          </a:prstGeom>
        </p:spPr>
      </p:pic>
    </p:spTree>
    <p:extLst>
      <p:ext uri="{BB962C8B-B14F-4D97-AF65-F5344CB8AC3E}">
        <p14:creationId xmlns:p14="http://schemas.microsoft.com/office/powerpoint/2010/main" val="1524600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6AA24-F04D-4C66-8C6B-5A3262E9B8C6}"/>
              </a:ext>
            </a:extLst>
          </p:cNvPr>
          <p:cNvPicPr>
            <a:picLocks noChangeAspect="1"/>
          </p:cNvPicPr>
          <p:nvPr/>
        </p:nvPicPr>
        <p:blipFill>
          <a:blip r:embed="rId2"/>
          <a:stretch>
            <a:fillRect/>
          </a:stretch>
        </p:blipFill>
        <p:spPr>
          <a:xfrm>
            <a:off x="16747" y="0"/>
            <a:ext cx="12158505" cy="6858000"/>
          </a:xfrm>
          <a:prstGeom prst="rect">
            <a:avLst/>
          </a:prstGeom>
        </p:spPr>
      </p:pic>
    </p:spTree>
    <p:extLst>
      <p:ext uri="{BB962C8B-B14F-4D97-AF65-F5344CB8AC3E}">
        <p14:creationId xmlns:p14="http://schemas.microsoft.com/office/powerpoint/2010/main" val="993912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B080DF-E284-4EB9-AFF9-55F2CA11E885}"/>
              </a:ext>
            </a:extLst>
          </p:cNvPr>
          <p:cNvPicPr>
            <a:picLocks noChangeAspect="1"/>
          </p:cNvPicPr>
          <p:nvPr/>
        </p:nvPicPr>
        <p:blipFill>
          <a:blip r:embed="rId2"/>
          <a:stretch>
            <a:fillRect/>
          </a:stretch>
        </p:blipFill>
        <p:spPr>
          <a:xfrm>
            <a:off x="0" y="607218"/>
            <a:ext cx="12204341" cy="5643563"/>
          </a:xfrm>
          <a:prstGeom prst="rect">
            <a:avLst/>
          </a:prstGeom>
        </p:spPr>
      </p:pic>
    </p:spTree>
    <p:extLst>
      <p:ext uri="{BB962C8B-B14F-4D97-AF65-F5344CB8AC3E}">
        <p14:creationId xmlns:p14="http://schemas.microsoft.com/office/powerpoint/2010/main" val="435420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2924176" y="5471876"/>
            <a:ext cx="5837748" cy="461665"/>
          </a:xfrm>
          <a:prstGeom prst="rect">
            <a:avLst/>
          </a:prstGeom>
          <a:noFill/>
        </p:spPr>
        <p:txBody>
          <a:bodyPr wrap="square" rtlCol="0">
            <a:spAutoFit/>
          </a:bodyPr>
          <a:lstStyle/>
          <a:p>
            <a:pPr algn="ctr"/>
            <a:r>
              <a:rPr lang="en-US" sz="2400" b="1">
                <a:solidFill>
                  <a:schemeClr val="bg1"/>
                </a:solidFill>
                <a:latin typeface="Myriad Pro Black" panose="020B0803030403020204" pitchFamily="34" charset="0"/>
              </a:rPr>
              <a:t>Social Services – Jovita Fenwick</a:t>
            </a:r>
          </a:p>
        </p:txBody>
      </p:sp>
    </p:spTree>
    <p:extLst>
      <p:ext uri="{BB962C8B-B14F-4D97-AF65-F5344CB8AC3E}">
        <p14:creationId xmlns:p14="http://schemas.microsoft.com/office/powerpoint/2010/main" val="2555683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F422F-C61B-4690-8FD6-C2FF1A483841}"/>
              </a:ext>
            </a:extLst>
          </p:cNvPr>
          <p:cNvPicPr>
            <a:picLocks noChangeAspect="1"/>
          </p:cNvPicPr>
          <p:nvPr/>
        </p:nvPicPr>
        <p:blipFill>
          <a:blip r:embed="rId2"/>
          <a:stretch>
            <a:fillRect/>
          </a:stretch>
        </p:blipFill>
        <p:spPr>
          <a:xfrm>
            <a:off x="-1056" y="0"/>
            <a:ext cx="12193056" cy="6857405"/>
          </a:xfrm>
          <a:prstGeom prst="rect">
            <a:avLst/>
          </a:prstGeom>
        </p:spPr>
      </p:pic>
    </p:spTree>
    <p:extLst>
      <p:ext uri="{BB962C8B-B14F-4D97-AF65-F5344CB8AC3E}">
        <p14:creationId xmlns:p14="http://schemas.microsoft.com/office/powerpoint/2010/main" val="2405506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DE0D0-FC90-4ECF-9B50-5BE867B3BB4B}"/>
              </a:ext>
            </a:extLst>
          </p:cNvPr>
          <p:cNvPicPr>
            <a:picLocks noChangeAspect="1"/>
          </p:cNvPicPr>
          <p:nvPr/>
        </p:nvPicPr>
        <p:blipFill>
          <a:blip r:embed="rId2"/>
          <a:stretch>
            <a:fillRect/>
          </a:stretch>
        </p:blipFill>
        <p:spPr>
          <a:xfrm>
            <a:off x="0" y="-13671"/>
            <a:ext cx="12192000" cy="6885342"/>
          </a:xfrm>
          <a:prstGeom prst="rect">
            <a:avLst/>
          </a:prstGeom>
        </p:spPr>
      </p:pic>
    </p:spTree>
    <p:extLst>
      <p:ext uri="{BB962C8B-B14F-4D97-AF65-F5344CB8AC3E}">
        <p14:creationId xmlns:p14="http://schemas.microsoft.com/office/powerpoint/2010/main" val="1221543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497CC2-2AD9-42D4-9550-7392D1ADD1ED}"/>
              </a:ext>
            </a:extLst>
          </p:cNvPr>
          <p:cNvPicPr>
            <a:picLocks noChangeAspect="1"/>
          </p:cNvPicPr>
          <p:nvPr/>
        </p:nvPicPr>
        <p:blipFill>
          <a:blip r:embed="rId2"/>
          <a:stretch>
            <a:fillRect/>
          </a:stretch>
        </p:blipFill>
        <p:spPr>
          <a:xfrm>
            <a:off x="0" y="-13671"/>
            <a:ext cx="12167793" cy="6871671"/>
          </a:xfrm>
          <a:prstGeom prst="rect">
            <a:avLst/>
          </a:prstGeom>
        </p:spPr>
      </p:pic>
    </p:spTree>
    <p:extLst>
      <p:ext uri="{BB962C8B-B14F-4D97-AF65-F5344CB8AC3E}">
        <p14:creationId xmlns:p14="http://schemas.microsoft.com/office/powerpoint/2010/main" val="3362581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275C9-22E0-476E-80B9-76E82A345F36}"/>
              </a:ext>
            </a:extLst>
          </p:cNvPr>
          <p:cNvPicPr>
            <a:picLocks noChangeAspect="1"/>
          </p:cNvPicPr>
          <p:nvPr/>
        </p:nvPicPr>
        <p:blipFill>
          <a:blip r:embed="rId2"/>
          <a:stretch>
            <a:fillRect/>
          </a:stretch>
        </p:blipFill>
        <p:spPr>
          <a:xfrm>
            <a:off x="-33338" y="1"/>
            <a:ext cx="12258675" cy="6858000"/>
          </a:xfrm>
          <a:prstGeom prst="rect">
            <a:avLst/>
          </a:prstGeom>
        </p:spPr>
      </p:pic>
    </p:spTree>
    <p:extLst>
      <p:ext uri="{BB962C8B-B14F-4D97-AF65-F5344CB8AC3E}">
        <p14:creationId xmlns:p14="http://schemas.microsoft.com/office/powerpoint/2010/main" val="4192825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3361248" y="5471876"/>
            <a:ext cx="5400675" cy="461665"/>
          </a:xfrm>
          <a:prstGeom prst="rect">
            <a:avLst/>
          </a:prstGeom>
          <a:noFill/>
        </p:spPr>
        <p:txBody>
          <a:bodyPr wrap="square" rtlCol="0">
            <a:spAutoFit/>
          </a:bodyPr>
          <a:lstStyle/>
          <a:p>
            <a:pPr algn="ctr"/>
            <a:r>
              <a:rPr lang="en-US" sz="2400" b="1">
                <a:solidFill>
                  <a:schemeClr val="bg1"/>
                </a:solidFill>
                <a:latin typeface="Myriad Pro Black" panose="020B0803030403020204" pitchFamily="34" charset="0"/>
              </a:rPr>
              <a:t>DIRECTOR – Gayle Holloman</a:t>
            </a:r>
          </a:p>
        </p:txBody>
      </p:sp>
    </p:spTree>
    <p:extLst>
      <p:ext uri="{BB962C8B-B14F-4D97-AF65-F5344CB8AC3E}">
        <p14:creationId xmlns:p14="http://schemas.microsoft.com/office/powerpoint/2010/main" val="633896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2924176" y="5471876"/>
            <a:ext cx="5837748" cy="461665"/>
          </a:xfrm>
          <a:prstGeom prst="rect">
            <a:avLst/>
          </a:prstGeom>
          <a:noFill/>
        </p:spPr>
        <p:txBody>
          <a:bodyPr wrap="square" rtlCol="0">
            <a:spAutoFit/>
          </a:bodyPr>
          <a:lstStyle/>
          <a:p>
            <a:pPr algn="ctr"/>
            <a:r>
              <a:rPr lang="en-US" sz="2400" b="1">
                <a:solidFill>
                  <a:schemeClr val="bg1"/>
                </a:solidFill>
                <a:latin typeface="Myriad Pro Black" panose="020B0803030403020204" pitchFamily="34" charset="0"/>
              </a:rPr>
              <a:t>Finance Services – Jamar Parker</a:t>
            </a:r>
          </a:p>
        </p:txBody>
      </p:sp>
    </p:spTree>
    <p:extLst>
      <p:ext uri="{BB962C8B-B14F-4D97-AF65-F5344CB8AC3E}">
        <p14:creationId xmlns:p14="http://schemas.microsoft.com/office/powerpoint/2010/main" val="3194123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A7521A-82F6-4FB4-A293-2AE8D7420B23}"/>
              </a:ext>
            </a:extLst>
          </p:cNvPr>
          <p:cNvPicPr>
            <a:picLocks noChangeAspect="1"/>
          </p:cNvPicPr>
          <p:nvPr/>
        </p:nvPicPr>
        <p:blipFill>
          <a:blip r:embed="rId2"/>
          <a:stretch>
            <a:fillRect/>
          </a:stretch>
        </p:blipFill>
        <p:spPr>
          <a:xfrm>
            <a:off x="-55187" y="0"/>
            <a:ext cx="12247187" cy="6827236"/>
          </a:xfrm>
          <a:prstGeom prst="rect">
            <a:avLst/>
          </a:prstGeom>
        </p:spPr>
      </p:pic>
    </p:spTree>
    <p:extLst>
      <p:ext uri="{BB962C8B-B14F-4D97-AF65-F5344CB8AC3E}">
        <p14:creationId xmlns:p14="http://schemas.microsoft.com/office/powerpoint/2010/main" val="62206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A6162-EB81-4E86-AEB1-F2151CDAFA1F}"/>
              </a:ext>
            </a:extLst>
          </p:cNvPr>
          <p:cNvPicPr>
            <a:picLocks noChangeAspect="1"/>
          </p:cNvPicPr>
          <p:nvPr/>
        </p:nvPicPr>
        <p:blipFill>
          <a:blip r:embed="rId2"/>
          <a:stretch>
            <a:fillRect/>
          </a:stretch>
        </p:blipFill>
        <p:spPr>
          <a:xfrm>
            <a:off x="13211" y="0"/>
            <a:ext cx="12165577" cy="6857999"/>
          </a:xfrm>
          <a:prstGeom prst="rect">
            <a:avLst/>
          </a:prstGeom>
        </p:spPr>
      </p:pic>
    </p:spTree>
    <p:extLst>
      <p:ext uri="{BB962C8B-B14F-4D97-AF65-F5344CB8AC3E}">
        <p14:creationId xmlns:p14="http://schemas.microsoft.com/office/powerpoint/2010/main" val="164321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09F193-F099-4A62-BF01-01783286E2E5}"/>
              </a:ext>
            </a:extLst>
          </p:cNvPr>
          <p:cNvPicPr>
            <a:picLocks noChangeAspect="1"/>
          </p:cNvPicPr>
          <p:nvPr/>
        </p:nvPicPr>
        <p:blipFill>
          <a:blip r:embed="rId2"/>
          <a:stretch>
            <a:fillRect/>
          </a:stretch>
        </p:blipFill>
        <p:spPr>
          <a:xfrm>
            <a:off x="0" y="6852"/>
            <a:ext cx="12192000" cy="6844297"/>
          </a:xfrm>
          <a:prstGeom prst="rect">
            <a:avLst/>
          </a:prstGeom>
        </p:spPr>
      </p:pic>
    </p:spTree>
    <p:extLst>
      <p:ext uri="{BB962C8B-B14F-4D97-AF65-F5344CB8AC3E}">
        <p14:creationId xmlns:p14="http://schemas.microsoft.com/office/powerpoint/2010/main" val="2707795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59F85-0257-4186-8A9E-48ADD0468958}"/>
              </a:ext>
            </a:extLst>
          </p:cNvPr>
          <p:cNvPicPr>
            <a:picLocks noChangeAspect="1"/>
          </p:cNvPicPr>
          <p:nvPr/>
        </p:nvPicPr>
        <p:blipFill>
          <a:blip r:embed="rId2"/>
          <a:stretch>
            <a:fillRect/>
          </a:stretch>
        </p:blipFill>
        <p:spPr>
          <a:xfrm>
            <a:off x="0" y="5350"/>
            <a:ext cx="12201524" cy="6852650"/>
          </a:xfrm>
          <a:prstGeom prst="rect">
            <a:avLst/>
          </a:prstGeom>
        </p:spPr>
      </p:pic>
    </p:spTree>
    <p:extLst>
      <p:ext uri="{BB962C8B-B14F-4D97-AF65-F5344CB8AC3E}">
        <p14:creationId xmlns:p14="http://schemas.microsoft.com/office/powerpoint/2010/main" val="138167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2924176" y="5471876"/>
            <a:ext cx="5837748" cy="461665"/>
          </a:xfrm>
          <a:prstGeom prst="rect">
            <a:avLst/>
          </a:prstGeom>
          <a:noFill/>
        </p:spPr>
        <p:txBody>
          <a:bodyPr wrap="square" rtlCol="0">
            <a:spAutoFit/>
          </a:bodyPr>
          <a:lstStyle/>
          <a:p>
            <a:pPr algn="ctr"/>
            <a:r>
              <a:rPr lang="en-US" sz="2400" b="1">
                <a:solidFill>
                  <a:schemeClr val="bg1"/>
                </a:solidFill>
                <a:latin typeface="Myriad Pro Black" panose="020B0803030403020204" pitchFamily="34" charset="0"/>
              </a:rPr>
              <a:t>Courier/HR – Kimberly Snoddy-George</a:t>
            </a:r>
          </a:p>
        </p:txBody>
      </p:sp>
    </p:spTree>
    <p:extLst>
      <p:ext uri="{BB962C8B-B14F-4D97-AF65-F5344CB8AC3E}">
        <p14:creationId xmlns:p14="http://schemas.microsoft.com/office/powerpoint/2010/main" val="2543605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9EF8F1-E7D3-48FC-A343-A4F483C38326}"/>
              </a:ext>
            </a:extLst>
          </p:cNvPr>
          <p:cNvPicPr>
            <a:picLocks noChangeAspect="1"/>
          </p:cNvPicPr>
          <p:nvPr/>
        </p:nvPicPr>
        <p:blipFill>
          <a:blip r:embed="rId2"/>
          <a:stretch>
            <a:fillRect/>
          </a:stretch>
        </p:blipFill>
        <p:spPr>
          <a:xfrm>
            <a:off x="-1" y="-26198"/>
            <a:ext cx="12145779" cy="6884198"/>
          </a:xfrm>
          <a:prstGeom prst="rect">
            <a:avLst/>
          </a:prstGeom>
        </p:spPr>
      </p:pic>
    </p:spTree>
    <p:extLst>
      <p:ext uri="{BB962C8B-B14F-4D97-AF65-F5344CB8AC3E}">
        <p14:creationId xmlns:p14="http://schemas.microsoft.com/office/powerpoint/2010/main" val="4095598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E8D913-C41E-4B12-BC18-651DE4F70803}"/>
              </a:ext>
            </a:extLst>
          </p:cNvPr>
          <p:cNvPicPr>
            <a:picLocks noChangeAspect="1"/>
          </p:cNvPicPr>
          <p:nvPr/>
        </p:nvPicPr>
        <p:blipFill>
          <a:blip r:embed="rId2"/>
          <a:stretch>
            <a:fillRect/>
          </a:stretch>
        </p:blipFill>
        <p:spPr>
          <a:xfrm>
            <a:off x="-19150" y="0"/>
            <a:ext cx="12230300" cy="6858000"/>
          </a:xfrm>
          <a:prstGeom prst="rect">
            <a:avLst/>
          </a:prstGeom>
        </p:spPr>
      </p:pic>
    </p:spTree>
    <p:extLst>
      <p:ext uri="{BB962C8B-B14F-4D97-AF65-F5344CB8AC3E}">
        <p14:creationId xmlns:p14="http://schemas.microsoft.com/office/powerpoint/2010/main" val="1102514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DFE15-C563-4B62-8512-FC05C2218064}"/>
              </a:ext>
            </a:extLst>
          </p:cNvPr>
          <p:cNvPicPr>
            <a:picLocks noChangeAspect="1"/>
          </p:cNvPicPr>
          <p:nvPr/>
        </p:nvPicPr>
        <p:blipFill>
          <a:blip r:embed="rId2"/>
          <a:stretch>
            <a:fillRect/>
          </a:stretch>
        </p:blipFill>
        <p:spPr>
          <a:xfrm>
            <a:off x="-1" y="2220"/>
            <a:ext cx="12195947" cy="6855780"/>
          </a:xfrm>
          <a:prstGeom prst="rect">
            <a:avLst/>
          </a:prstGeom>
        </p:spPr>
      </p:pic>
    </p:spTree>
    <p:extLst>
      <p:ext uri="{BB962C8B-B14F-4D97-AF65-F5344CB8AC3E}">
        <p14:creationId xmlns:p14="http://schemas.microsoft.com/office/powerpoint/2010/main" val="1550525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2924176" y="5471876"/>
            <a:ext cx="5837748" cy="461665"/>
          </a:xfrm>
          <a:prstGeom prst="rect">
            <a:avLst/>
          </a:prstGeom>
          <a:noFill/>
        </p:spPr>
        <p:txBody>
          <a:bodyPr wrap="square" rtlCol="0">
            <a:spAutoFit/>
          </a:bodyPr>
          <a:lstStyle/>
          <a:p>
            <a:pPr algn="ctr"/>
            <a:r>
              <a:rPr lang="en-US" sz="2400" b="1">
                <a:solidFill>
                  <a:schemeClr val="bg1"/>
                </a:solidFill>
                <a:latin typeface="Myriad Pro Black" panose="020B0803030403020204" pitchFamily="34" charset="0"/>
              </a:rPr>
              <a:t>PR/Marketing– Claudia Strange</a:t>
            </a:r>
          </a:p>
        </p:txBody>
      </p:sp>
    </p:spTree>
    <p:extLst>
      <p:ext uri="{BB962C8B-B14F-4D97-AF65-F5344CB8AC3E}">
        <p14:creationId xmlns:p14="http://schemas.microsoft.com/office/powerpoint/2010/main" val="3393129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65472" y="365125"/>
            <a:ext cx="632214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chemeClr val="bg1"/>
                </a:solidFill>
              </a:rPr>
              <a:t>Director’s Overview</a:t>
            </a:r>
          </a:p>
        </p:txBody>
      </p:sp>
      <p:sp>
        <p:nvSpPr>
          <p:cNvPr id="6" name="Content Placeholder 2"/>
          <p:cNvSpPr txBox="1">
            <a:spLocks/>
          </p:cNvSpPr>
          <p:nvPr/>
        </p:nvSpPr>
        <p:spPr>
          <a:xfrm>
            <a:off x="7285702" y="842399"/>
            <a:ext cx="4454015" cy="4702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7" name="Content Placeholder 2"/>
          <p:cNvSpPr txBox="1">
            <a:spLocks/>
          </p:cNvSpPr>
          <p:nvPr/>
        </p:nvSpPr>
        <p:spPr>
          <a:xfrm>
            <a:off x="417872" y="1978025"/>
            <a:ext cx="632214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solidFill>
                  <a:schemeClr val="bg1"/>
                </a:solidFill>
                <a:latin typeface="Myriad Pro" panose="020B0503030403020204" pitchFamily="34" charset="0"/>
              </a:rPr>
              <a:t>Responsible for the oversight of 34 libraries and nearly 300 employees</a:t>
            </a:r>
          </a:p>
          <a:p>
            <a:r>
              <a:rPr lang="en-US" sz="2600">
                <a:solidFill>
                  <a:schemeClr val="bg1"/>
                </a:solidFill>
                <a:latin typeface="Myriad Pro" panose="020B0503030403020204" pitchFamily="34" charset="0"/>
              </a:rPr>
              <a:t>Works with the Library Board of Trustees to set policy for the system</a:t>
            </a:r>
          </a:p>
          <a:p>
            <a:r>
              <a:rPr lang="en-US" sz="2600">
                <a:solidFill>
                  <a:schemeClr val="bg1"/>
                </a:solidFill>
                <a:latin typeface="Myriad Pro" panose="020B0503030403020204" pitchFamily="34" charset="0"/>
              </a:rPr>
              <a:t>Works with the Library Foundation and community partners to support the library system</a:t>
            </a:r>
          </a:p>
          <a:p>
            <a:r>
              <a:rPr lang="en-US" sz="2600">
                <a:solidFill>
                  <a:schemeClr val="bg1"/>
                </a:solidFill>
                <a:latin typeface="Myriad Pro" panose="020B0503030403020204" pitchFamily="34" charset="0"/>
              </a:rPr>
              <a:t>Implements the goals of the 2022-2025 strategic plan</a:t>
            </a:r>
          </a:p>
        </p:txBody>
      </p:sp>
      <p:pic>
        <p:nvPicPr>
          <p:cNvPr id="4" name="Picture 3" descr="A group of people holding a ribbon&#10;&#10;Description automatically generated with medium confidence">
            <a:extLst>
              <a:ext uri="{FF2B5EF4-FFF2-40B4-BE49-F238E27FC236}">
                <a16:creationId xmlns:a16="http://schemas.microsoft.com/office/drawing/2014/main" id="{EB00BD33-1B1F-416E-AF23-47E3537E23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5336" y="3398"/>
            <a:ext cx="5286664" cy="3525544"/>
          </a:xfrm>
          <a:prstGeom prst="rect">
            <a:avLst/>
          </a:prstGeom>
        </p:spPr>
      </p:pic>
      <p:pic>
        <p:nvPicPr>
          <p:cNvPr id="10" name="Picture 9" descr="A picture containing person, sitting, indoor, sofa&#10;&#10;Description automatically generated">
            <a:extLst>
              <a:ext uri="{FF2B5EF4-FFF2-40B4-BE49-F238E27FC236}">
                <a16:creationId xmlns:a16="http://schemas.microsoft.com/office/drawing/2014/main" id="{8A4F8B75-60C5-424C-84B8-9C63BFDFDB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010" b="7236"/>
          <a:stretch/>
        </p:blipFill>
        <p:spPr>
          <a:xfrm>
            <a:off x="6905336" y="3533775"/>
            <a:ext cx="5286664" cy="3320827"/>
          </a:xfrm>
          <a:prstGeom prst="rect">
            <a:avLst/>
          </a:prstGeom>
        </p:spPr>
      </p:pic>
    </p:spTree>
    <p:extLst>
      <p:ext uri="{BB962C8B-B14F-4D97-AF65-F5344CB8AC3E}">
        <p14:creationId xmlns:p14="http://schemas.microsoft.com/office/powerpoint/2010/main" val="174969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65472" y="365125"/>
            <a:ext cx="632214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chemeClr val="bg1"/>
                </a:solidFill>
                <a:latin typeface="Myriad Pro" panose="020B0503030403020204" pitchFamily="34" charset="0"/>
              </a:rPr>
              <a:t>PR/Marketing</a:t>
            </a:r>
          </a:p>
        </p:txBody>
      </p:sp>
      <p:sp>
        <p:nvSpPr>
          <p:cNvPr id="6" name="Content Placeholder 2"/>
          <p:cNvSpPr txBox="1">
            <a:spLocks/>
          </p:cNvSpPr>
          <p:nvPr/>
        </p:nvSpPr>
        <p:spPr>
          <a:xfrm>
            <a:off x="7285702" y="842399"/>
            <a:ext cx="4454015" cy="4702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7" name="Content Placeholder 2"/>
          <p:cNvSpPr txBox="1">
            <a:spLocks/>
          </p:cNvSpPr>
          <p:nvPr/>
        </p:nvSpPr>
        <p:spPr>
          <a:xfrm>
            <a:off x="417872" y="1871663"/>
            <a:ext cx="6322142" cy="463867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a:solidFill>
                  <a:schemeClr val="bg1"/>
                </a:solidFill>
                <a:effectLst/>
                <a:latin typeface="Myriad Pro" panose="020B0503030403020204" pitchFamily="34" charset="0"/>
                <a:ea typeface="Calibri" panose="020F0502020204030204" pitchFamily="34" charset="0"/>
              </a:rPr>
              <a:t>Manage all the grand opening celebrations of all libraries after renovation, and renaming ceremonies</a:t>
            </a: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latin typeface="Myriad Pro" panose="020B0503030403020204" pitchFamily="34" charset="0"/>
                <a:ea typeface="Calibri" panose="020F0502020204030204" pitchFamily="34" charset="0"/>
              </a:rPr>
              <a:t>Create quarterly Library Access magazine for the public</a:t>
            </a: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effectLst/>
                <a:latin typeface="Myriad Pro" panose="020B0503030403020204" pitchFamily="34" charset="0"/>
                <a:ea typeface="Calibri" panose="020F0502020204030204" pitchFamily="34" charset="0"/>
              </a:rPr>
              <a:t>Create and distribute bi-weekly </a:t>
            </a:r>
            <a:r>
              <a:rPr lang="en-US" b="1" err="1">
                <a:solidFill>
                  <a:schemeClr val="bg1"/>
                </a:solidFill>
                <a:effectLst/>
                <a:latin typeface="Myriad Pro" panose="020B0503030403020204" pitchFamily="34" charset="0"/>
                <a:ea typeface="Calibri" panose="020F0502020204030204" pitchFamily="34" charset="0"/>
              </a:rPr>
              <a:t>enewsletter</a:t>
            </a:r>
            <a:r>
              <a:rPr lang="en-US" b="1">
                <a:solidFill>
                  <a:schemeClr val="bg1"/>
                </a:solidFill>
                <a:effectLst/>
                <a:latin typeface="Myriad Pro" panose="020B0503030403020204" pitchFamily="34" charset="0"/>
                <a:ea typeface="Calibri" panose="020F0502020204030204" pitchFamily="34" charset="0"/>
              </a:rPr>
              <a:t> to patrons</a:t>
            </a: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latin typeface="Myriad Pro" panose="020B0503030403020204" pitchFamily="34" charset="0"/>
                <a:ea typeface="Calibri" panose="020F0502020204030204" pitchFamily="34" charset="0"/>
              </a:rPr>
              <a:t>Film and produce the Library Access TV show on FGTV and YouTube</a:t>
            </a: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latin typeface="Myriad Pro" panose="020B0503030403020204" pitchFamily="34" charset="0"/>
                <a:ea typeface="Calibri" panose="020F0502020204030204" pitchFamily="34" charset="0"/>
              </a:rPr>
              <a:t>Record and produce the Checking Out FulcoLibrary Podcast</a:t>
            </a: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latin typeface="Myriad Pro" panose="020B0503030403020204" pitchFamily="34" charset="0"/>
                <a:ea typeface="Calibri" panose="020F0502020204030204" pitchFamily="34" charset="0"/>
              </a:rPr>
              <a:t>Support all signature programs including Summer Reading, One Book One Read, Children’s Book Festival and Library Card Signup Month, among others.</a:t>
            </a: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endParaRPr lang="en-US" sz="1400">
              <a:effectLst/>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B43889D0-9529-4495-B306-3688AF1962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05624" y="2877726"/>
            <a:ext cx="5301784" cy="3976338"/>
          </a:xfrm>
          <a:prstGeom prst="rect">
            <a:avLst/>
          </a:prstGeom>
        </p:spPr>
      </p:pic>
      <p:pic>
        <p:nvPicPr>
          <p:cNvPr id="4" name="Picture 3" descr="A picture containing text, building, outdoor, street&#10;&#10;Description automatically generated">
            <a:extLst>
              <a:ext uri="{FF2B5EF4-FFF2-40B4-BE49-F238E27FC236}">
                <a16:creationId xmlns:a16="http://schemas.microsoft.com/office/drawing/2014/main" id="{8CAB0E4E-DA56-4813-B9DA-91CCE94E1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5624" y="-1"/>
            <a:ext cx="5300663" cy="3533775"/>
          </a:xfrm>
          <a:prstGeom prst="rect">
            <a:avLst/>
          </a:prstGeom>
        </p:spPr>
      </p:pic>
    </p:spTree>
    <p:extLst>
      <p:ext uri="{BB962C8B-B14F-4D97-AF65-F5344CB8AC3E}">
        <p14:creationId xmlns:p14="http://schemas.microsoft.com/office/powerpoint/2010/main" val="24207193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65472" y="365125"/>
            <a:ext cx="632214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chemeClr val="bg1"/>
                </a:solidFill>
                <a:latin typeface="Myriad Pro" panose="020B0503030403020204" pitchFamily="34" charset="0"/>
              </a:rPr>
              <a:t>PR/Marketing</a:t>
            </a:r>
          </a:p>
        </p:txBody>
      </p:sp>
      <p:sp>
        <p:nvSpPr>
          <p:cNvPr id="6" name="Content Placeholder 2"/>
          <p:cNvSpPr txBox="1">
            <a:spLocks/>
          </p:cNvSpPr>
          <p:nvPr/>
        </p:nvSpPr>
        <p:spPr>
          <a:xfrm>
            <a:off x="7285702" y="842399"/>
            <a:ext cx="4454015" cy="4702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7" name="Content Placeholder 2"/>
          <p:cNvSpPr txBox="1">
            <a:spLocks/>
          </p:cNvSpPr>
          <p:nvPr/>
        </p:nvSpPr>
        <p:spPr>
          <a:xfrm>
            <a:off x="417872" y="1871663"/>
            <a:ext cx="6322142" cy="463867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a:solidFill>
                  <a:schemeClr val="bg1"/>
                </a:solidFill>
                <a:effectLst/>
                <a:latin typeface="Myriad Pro" panose="020B0503030403020204" pitchFamily="34" charset="0"/>
                <a:ea typeface="Calibri" panose="020F0502020204030204" pitchFamily="34" charset="0"/>
              </a:rPr>
              <a:t>Responsible for the marketing and promotions for 34 libraries</a:t>
            </a: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effectLst/>
                <a:latin typeface="Myriad Pro" panose="020B0503030403020204" pitchFamily="34" charset="0"/>
                <a:ea typeface="Calibri" panose="020F0502020204030204" pitchFamily="34" charset="0"/>
              </a:rPr>
              <a:t>Team of three staff including a graphic designer, video designer/photographer</a:t>
            </a: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latin typeface="Myriad Pro" panose="020B0503030403020204" pitchFamily="34" charset="0"/>
                <a:ea typeface="Calibri" panose="020F0502020204030204" pitchFamily="34" charset="0"/>
              </a:rPr>
              <a:t>Manage Social Media accounts for the system including Facebook, X (formerly Twitter), Instagram, YouTube, and LinkedIn</a:t>
            </a: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latin typeface="Myriad Pro" panose="020B0503030403020204" pitchFamily="34" charset="0"/>
                <a:ea typeface="Calibri" panose="020F0502020204030204" pitchFamily="34" charset="0"/>
              </a:rPr>
              <a:t>Responsible for design of flyers, posters, postcards, bookmarks, signage (including digital) for all branches</a:t>
            </a:r>
          </a:p>
          <a:p>
            <a:pPr>
              <a:spcBef>
                <a:spcPts val="0"/>
              </a:spcBef>
            </a:pP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r>
              <a:rPr lang="en-US" b="1">
                <a:solidFill>
                  <a:schemeClr val="bg1"/>
                </a:solidFill>
                <a:latin typeface="Myriad Pro" panose="020B0503030403020204" pitchFamily="34" charset="0"/>
                <a:ea typeface="Calibri" panose="020F0502020204030204" pitchFamily="34" charset="0"/>
              </a:rPr>
              <a:t>Create content for fulcolibrary.org website</a:t>
            </a:r>
            <a:endParaRPr lang="en-US" b="1">
              <a:solidFill>
                <a:schemeClr val="bg1"/>
              </a:solidFill>
              <a:effectLst/>
              <a:latin typeface="Myriad Pro" panose="020B0503030403020204" pitchFamily="34" charset="0"/>
              <a:ea typeface="Calibri" panose="020F0502020204030204" pitchFamily="34" charset="0"/>
            </a:endParaRPr>
          </a:p>
          <a:p>
            <a:pPr>
              <a:spcBef>
                <a:spcPts val="0"/>
              </a:spcBef>
            </a:pPr>
            <a:endParaRPr lang="en-US" sz="1400">
              <a:effectLst/>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B43889D0-9529-4495-B306-3688AF1962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05624" y="2877726"/>
            <a:ext cx="5301784" cy="3976338"/>
          </a:xfrm>
          <a:prstGeom prst="rect">
            <a:avLst/>
          </a:prstGeom>
        </p:spPr>
      </p:pic>
      <p:pic>
        <p:nvPicPr>
          <p:cNvPr id="4" name="Picture 3" descr="A picture containing text, building, outdoor, street&#10;&#10;Description automatically generated">
            <a:extLst>
              <a:ext uri="{FF2B5EF4-FFF2-40B4-BE49-F238E27FC236}">
                <a16:creationId xmlns:a16="http://schemas.microsoft.com/office/drawing/2014/main" id="{8CAB0E4E-DA56-4813-B9DA-91CCE94E1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5624" y="-1"/>
            <a:ext cx="5300663" cy="3533775"/>
          </a:xfrm>
          <a:prstGeom prst="rect">
            <a:avLst/>
          </a:prstGeom>
        </p:spPr>
      </p:pic>
    </p:spTree>
    <p:extLst>
      <p:ext uri="{BB962C8B-B14F-4D97-AF65-F5344CB8AC3E}">
        <p14:creationId xmlns:p14="http://schemas.microsoft.com/office/powerpoint/2010/main" val="3357547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431A7B1-381E-43DC-8896-694A0D38D8C8}"/>
              </a:ext>
            </a:extLst>
          </p:cNvPr>
          <p:cNvSpPr txBox="1"/>
          <p:nvPr/>
        </p:nvSpPr>
        <p:spPr>
          <a:xfrm>
            <a:off x="2933700" y="2905125"/>
            <a:ext cx="6010275" cy="1200329"/>
          </a:xfrm>
          <a:prstGeom prst="rect">
            <a:avLst/>
          </a:prstGeom>
          <a:noFill/>
        </p:spPr>
        <p:txBody>
          <a:bodyPr wrap="square" rtlCol="0">
            <a:spAutoFit/>
          </a:bodyPr>
          <a:lstStyle/>
          <a:p>
            <a:pPr algn="ctr"/>
            <a:r>
              <a:rPr lang="en-US" sz="7200">
                <a:solidFill>
                  <a:schemeClr val="bg1"/>
                </a:solidFill>
                <a:latin typeface="Myriad Pro" panose="020B0503030403020204" pitchFamily="34" charset="0"/>
              </a:rPr>
              <a:t>QUESTIONS?</a:t>
            </a:r>
          </a:p>
        </p:txBody>
      </p:sp>
    </p:spTree>
    <p:extLst>
      <p:ext uri="{BB962C8B-B14F-4D97-AF65-F5344CB8AC3E}">
        <p14:creationId xmlns:p14="http://schemas.microsoft.com/office/powerpoint/2010/main" val="1703446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C8755C-5EBC-41F3-935A-C7C2BE91DDDE}"/>
              </a:ext>
            </a:extLst>
          </p:cNvPr>
          <p:cNvSpPr/>
          <p:nvPr/>
        </p:nvSpPr>
        <p:spPr>
          <a:xfrm>
            <a:off x="0" y="0"/>
            <a:ext cx="7078894" cy="677227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7572B0-C056-465D-8FB7-D31B0D625300}"/>
              </a:ext>
            </a:extLst>
          </p:cNvPr>
          <p:cNvSpPr>
            <a:spLocks noGrp="1"/>
          </p:cNvSpPr>
          <p:nvPr>
            <p:ph type="title"/>
          </p:nvPr>
        </p:nvSpPr>
        <p:spPr>
          <a:xfrm>
            <a:off x="1063288" y="2723355"/>
            <a:ext cx="5216236" cy="1325563"/>
          </a:xfrm>
        </p:spPr>
        <p:txBody>
          <a:bodyPr/>
          <a:lstStyle/>
          <a:p>
            <a:r>
              <a:rPr lang="en-US" b="1">
                <a:solidFill>
                  <a:schemeClr val="bg1"/>
                </a:solidFill>
                <a:latin typeface="Myriad Pro" panose="020B0503030403020204" pitchFamily="34" charset="0"/>
              </a:rPr>
              <a:t>What is the Strategic Plan?</a:t>
            </a:r>
          </a:p>
        </p:txBody>
      </p:sp>
      <p:pic>
        <p:nvPicPr>
          <p:cNvPr id="5" name="Picture 4" descr="A picture containing graphical user interface&#10;&#10;Description automatically generated">
            <a:extLst>
              <a:ext uri="{FF2B5EF4-FFF2-40B4-BE49-F238E27FC236}">
                <a16:creationId xmlns:a16="http://schemas.microsoft.com/office/drawing/2014/main" id="{ADF6206A-8238-4A2D-8220-E16BD0890B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6700" y="-36744"/>
            <a:ext cx="5327756" cy="6894743"/>
          </a:xfrm>
          <a:prstGeom prst="rect">
            <a:avLst/>
          </a:prstGeom>
        </p:spPr>
      </p:pic>
    </p:spTree>
    <p:extLst>
      <p:ext uri="{BB962C8B-B14F-4D97-AF65-F5344CB8AC3E}">
        <p14:creationId xmlns:p14="http://schemas.microsoft.com/office/powerpoint/2010/main" val="284660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C8755C-5EBC-41F3-935A-C7C2BE91DDDE}"/>
              </a:ext>
            </a:extLst>
          </p:cNvPr>
          <p:cNvSpPr/>
          <p:nvPr/>
        </p:nvSpPr>
        <p:spPr>
          <a:xfrm>
            <a:off x="0" y="0"/>
            <a:ext cx="7078894" cy="677227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7572B0-C056-465D-8FB7-D31B0D625300}"/>
              </a:ext>
            </a:extLst>
          </p:cNvPr>
          <p:cNvSpPr>
            <a:spLocks noGrp="1"/>
          </p:cNvSpPr>
          <p:nvPr>
            <p:ph type="title"/>
          </p:nvPr>
        </p:nvSpPr>
        <p:spPr>
          <a:xfrm>
            <a:off x="1063288" y="2723355"/>
            <a:ext cx="5460802" cy="1325563"/>
          </a:xfrm>
        </p:spPr>
        <p:txBody>
          <a:bodyPr>
            <a:normAutofit/>
          </a:bodyPr>
          <a:lstStyle/>
          <a:p>
            <a:r>
              <a:rPr lang="en-US" b="1">
                <a:solidFill>
                  <a:schemeClr val="bg1"/>
                </a:solidFill>
                <a:latin typeface="Myriad Pro" panose="020B0503030403020204" pitchFamily="34" charset="0"/>
              </a:rPr>
              <a:t>Where we’ve been …</a:t>
            </a:r>
          </a:p>
        </p:txBody>
      </p:sp>
      <p:pic>
        <p:nvPicPr>
          <p:cNvPr id="5" name="Picture 4">
            <a:extLst>
              <a:ext uri="{FF2B5EF4-FFF2-40B4-BE49-F238E27FC236}">
                <a16:creationId xmlns:a16="http://schemas.microsoft.com/office/drawing/2014/main" id="{ADF6206A-8238-4A2D-8220-E16BD0890B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96892" y="-36744"/>
            <a:ext cx="5327371" cy="6894743"/>
          </a:xfrm>
          <a:prstGeom prst="rect">
            <a:avLst/>
          </a:prstGeom>
        </p:spPr>
      </p:pic>
    </p:spTree>
    <p:extLst>
      <p:ext uri="{BB962C8B-B14F-4D97-AF65-F5344CB8AC3E}">
        <p14:creationId xmlns:p14="http://schemas.microsoft.com/office/powerpoint/2010/main" val="906794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C8755C-5EBC-41F3-935A-C7C2BE91DDDE}"/>
              </a:ext>
            </a:extLst>
          </p:cNvPr>
          <p:cNvSpPr/>
          <p:nvPr/>
        </p:nvSpPr>
        <p:spPr>
          <a:xfrm>
            <a:off x="0" y="0"/>
            <a:ext cx="7078894" cy="677227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7572B0-C056-465D-8FB7-D31B0D625300}"/>
              </a:ext>
            </a:extLst>
          </p:cNvPr>
          <p:cNvSpPr>
            <a:spLocks noGrp="1"/>
          </p:cNvSpPr>
          <p:nvPr>
            <p:ph type="title"/>
          </p:nvPr>
        </p:nvSpPr>
        <p:spPr>
          <a:xfrm>
            <a:off x="1063287" y="2723355"/>
            <a:ext cx="5537537" cy="1325563"/>
          </a:xfrm>
        </p:spPr>
        <p:txBody>
          <a:bodyPr>
            <a:normAutofit/>
          </a:bodyPr>
          <a:lstStyle/>
          <a:p>
            <a:r>
              <a:rPr lang="en-US" b="1">
                <a:solidFill>
                  <a:schemeClr val="bg1"/>
                </a:solidFill>
                <a:latin typeface="Myriad Pro" panose="020B0503030403020204" pitchFamily="34" charset="0"/>
              </a:rPr>
              <a:t>Where we’re going …</a:t>
            </a:r>
          </a:p>
        </p:txBody>
      </p:sp>
      <p:pic>
        <p:nvPicPr>
          <p:cNvPr id="5" name="Picture 4">
            <a:extLst>
              <a:ext uri="{FF2B5EF4-FFF2-40B4-BE49-F238E27FC236}">
                <a16:creationId xmlns:a16="http://schemas.microsoft.com/office/drawing/2014/main" id="{ADF6206A-8238-4A2D-8220-E16BD0890B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96892" y="-36495"/>
            <a:ext cx="5327371" cy="6894244"/>
          </a:xfrm>
          <a:prstGeom prst="rect">
            <a:avLst/>
          </a:prstGeom>
        </p:spPr>
      </p:pic>
    </p:spTree>
    <p:extLst>
      <p:ext uri="{BB962C8B-B14F-4D97-AF65-F5344CB8AC3E}">
        <p14:creationId xmlns:p14="http://schemas.microsoft.com/office/powerpoint/2010/main" val="1953426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C8755C-5EBC-41F3-935A-C7C2BE91DDDE}"/>
              </a:ext>
            </a:extLst>
          </p:cNvPr>
          <p:cNvSpPr/>
          <p:nvPr/>
        </p:nvSpPr>
        <p:spPr>
          <a:xfrm>
            <a:off x="0" y="0"/>
            <a:ext cx="7078894" cy="677227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7572B0-C056-465D-8FB7-D31B0D625300}"/>
              </a:ext>
            </a:extLst>
          </p:cNvPr>
          <p:cNvSpPr>
            <a:spLocks noGrp="1"/>
          </p:cNvSpPr>
          <p:nvPr>
            <p:ph type="title"/>
          </p:nvPr>
        </p:nvSpPr>
        <p:spPr>
          <a:xfrm>
            <a:off x="1063287" y="2723355"/>
            <a:ext cx="5537537" cy="1325563"/>
          </a:xfrm>
        </p:spPr>
        <p:txBody>
          <a:bodyPr>
            <a:normAutofit/>
          </a:bodyPr>
          <a:lstStyle/>
          <a:p>
            <a:r>
              <a:rPr lang="en-US" b="1">
                <a:solidFill>
                  <a:schemeClr val="bg1"/>
                </a:solidFill>
                <a:latin typeface="Myriad Pro" panose="020B0503030403020204" pitchFamily="34" charset="0"/>
              </a:rPr>
              <a:t>How we’ll get there</a:t>
            </a:r>
          </a:p>
        </p:txBody>
      </p:sp>
      <p:pic>
        <p:nvPicPr>
          <p:cNvPr id="5" name="Picture 4">
            <a:extLst>
              <a:ext uri="{FF2B5EF4-FFF2-40B4-BE49-F238E27FC236}">
                <a16:creationId xmlns:a16="http://schemas.microsoft.com/office/drawing/2014/main" id="{ADF6206A-8238-4A2D-8220-E16BD0890B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96892" y="-36495"/>
            <a:ext cx="5327370" cy="6894244"/>
          </a:xfrm>
          <a:prstGeom prst="rect">
            <a:avLst/>
          </a:prstGeom>
        </p:spPr>
      </p:pic>
    </p:spTree>
    <p:extLst>
      <p:ext uri="{BB962C8B-B14F-4D97-AF65-F5344CB8AC3E}">
        <p14:creationId xmlns:p14="http://schemas.microsoft.com/office/powerpoint/2010/main" val="574881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52</Slides>
  <Notes>0</Notes>
  <HiddenSlides>0</HiddenSlide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We have several departments we’ll hear from tonight</vt:lpstr>
      <vt:lpstr>PowerPoint Presentation</vt:lpstr>
      <vt:lpstr>PowerPoint Presentation</vt:lpstr>
      <vt:lpstr>What is the Strategic Plan?</vt:lpstr>
      <vt:lpstr>Where we’ve been …</vt:lpstr>
      <vt:lpstr>Where we’re going …</vt:lpstr>
      <vt:lpstr>How we’ll get there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ricodollar@hotmail.com</dc:creator>
  <cp:revision>1</cp:revision>
  <dcterms:created xsi:type="dcterms:W3CDTF">2023-09-08T14:08:49Z</dcterms:created>
  <dcterms:modified xsi:type="dcterms:W3CDTF">2023-10-10T21:30:26Z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71d883f-cbf1-4db2-8fcd-1fba56777934_Name">
    <vt:lpwstr>defa4170-0d19-0005-0004-bc88714345d2</vt:lpwstr>
  </property>
  <property fmtid="{D5CDD505-2E9C-101B-9397-08002B2CF9AE}" pid="3" name="MSIP_Label_171d883f-cbf1-4db2-8fcd-1fba56777934_ActionId">
    <vt:lpwstr>1534fb5e-554c-40fc-b606-cfc48092e443</vt:lpwstr>
  </property>
  <property fmtid="{D5CDD505-2E9C-101B-9397-08002B2CF9AE}" pid="4" name="MSIP_Label_171d883f-cbf1-4db2-8fcd-1fba56777934_Enabled">
    <vt:lpwstr>true</vt:lpwstr>
  </property>
  <property fmtid="{D5CDD505-2E9C-101B-9397-08002B2CF9AE}" pid="5" name="MSIP_Label_171d883f-cbf1-4db2-8fcd-1fba56777934_SetDate">
    <vt:lpwstr>2023-10-10T20:50:48Z</vt:lpwstr>
  </property>
  <property fmtid="{D5CDD505-2E9C-101B-9397-08002B2CF9AE}" pid="6" name="MSIP_Label_171d883f-cbf1-4db2-8fcd-1fba56777934_SiteId">
    <vt:lpwstr>e9419b64-f703-46e8-a508-e2531b655ba4</vt:lpwstr>
  </property>
  <property fmtid="{D5CDD505-2E9C-101B-9397-08002B2CF9AE}" pid="7" name="MSIP_Label_171d883f-cbf1-4db2-8fcd-1fba56777934_Method">
    <vt:lpwstr>Standard</vt:lpwstr>
  </property>
  <property fmtid="{D5CDD505-2E9C-101B-9397-08002B2CF9AE}" pid="8" name="MSIP_Label_171d883f-cbf1-4db2-8fcd-1fba56777934_ContentBits">
    <vt:lpwstr>0</vt:lpwstr>
  </property>
</Properties>
</file>